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67" r:id="rId4"/>
    <p:sldId id="268" r:id="rId5"/>
    <p:sldId id="269" r:id="rId6"/>
    <p:sldId id="258" r:id="rId7"/>
    <p:sldId id="259" r:id="rId8"/>
    <p:sldId id="260" r:id="rId9"/>
    <p:sldId id="261" r:id="rId10"/>
    <p:sldId id="262" r:id="rId11"/>
    <p:sldId id="263" r:id="rId12"/>
    <p:sldId id="270" r:id="rId13"/>
    <p:sldId id="271" r:id="rId14"/>
    <p:sldId id="272" r:id="rId15"/>
    <p:sldId id="273" r:id="rId16"/>
    <p:sldId id="27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-58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B545-1764-405D-BCC2-4637B7935053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EDCD457-8004-4A71-8D07-B03E8B8EC8E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0903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B545-1764-405D-BCC2-4637B7935053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D457-8004-4A71-8D07-B03E8B8EC8E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71677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B545-1764-405D-BCC2-4637B7935053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D457-8004-4A71-8D07-B03E8B8EC8E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6602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B545-1764-405D-BCC2-4637B7935053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D457-8004-4A71-8D07-B03E8B8EC8E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85922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B545-1764-405D-BCC2-4637B7935053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D457-8004-4A71-8D07-B03E8B8EC8E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97082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B545-1764-405D-BCC2-4637B7935053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D457-8004-4A71-8D07-B03E8B8EC8E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387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B545-1764-405D-BCC2-4637B7935053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D457-8004-4A71-8D07-B03E8B8EC8E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09193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B545-1764-405D-BCC2-4637B7935053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D457-8004-4A71-8D07-B03E8B8EC8E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2674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B545-1764-405D-BCC2-4637B7935053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D457-8004-4A71-8D07-B03E8B8EC8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8272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B545-1764-405D-BCC2-4637B7935053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D457-8004-4A71-8D07-B03E8B8EC8E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2011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726AB545-1764-405D-BCC2-4637B7935053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D457-8004-4A71-8D07-B03E8B8EC8E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8189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AB545-1764-405D-BCC2-4637B7935053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EDCD457-8004-4A71-8D07-B03E8B8EC8E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3221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rxm6YG-Low&amp;feature=youtu.be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70E916-1D7D-4DBC-99E9-24E3EF441D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работы ГМО учителей физики на 2020-2021 учебный год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5307E1C-AC45-45AA-A028-E0154E4E05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ГМО учителей физики 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Югова Татьяна Викторовна</a:t>
            </a:r>
          </a:p>
        </p:txBody>
      </p:sp>
    </p:spTree>
    <p:extLst>
      <p:ext uri="{BB962C8B-B14F-4D97-AF65-F5344CB8AC3E}">
        <p14:creationId xmlns:p14="http://schemas.microsoft.com/office/powerpoint/2010/main" xmlns="" val="1462808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479D4B1-F963-40BB-A9F6-A56F24AAF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Методическая деятельность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056B1DC-21E5-41A2-A8F8-1AE1CE59F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Онлайн-час 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«Проблемы повышения качества образования» 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13.10. 2020 г.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15.00.</a:t>
            </a:r>
          </a:p>
          <a:p>
            <a:pPr marL="0" lvl="0" indent="0" algn="just">
              <a:buSzPts val="1400"/>
              <a:buNone/>
              <a:tabLst>
                <a:tab pos="457200" algn="l"/>
              </a:tabLst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buSzPts val="1400"/>
              <a:buNone/>
              <a:tabLst>
                <a:tab pos="457200" algn="l"/>
              </a:tabLst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Онлайн час 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«Оценка качества образования: мониторинговые процедуры, функциональная грамотность на ВПР, ОГЭ» - 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второе полугодие</a:t>
            </a:r>
            <a:endParaRPr lang="ru-RU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13323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662E8D-71BF-43C2-BC29-3F27250E5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921" y="101134"/>
            <a:ext cx="9520158" cy="1049235"/>
          </a:xfrm>
        </p:spPr>
        <p:txBody>
          <a:bodyPr>
            <a:normAutofit/>
          </a:bodyPr>
          <a:lstStyle/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Участие в вебинарах издательств г. Москва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/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8880EF6-4167-46BC-95B8-D267E6A4A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415" y="2015732"/>
            <a:ext cx="10114671" cy="4117782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«ВПР в 7-8 классах: актуализируем знания» издательство Легион – состоялось 31.08.2020.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вебинаров можно получить через руководителя РМО. Вебинары в этом полугодии проходят только в дистанционном режиме.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участии в вебинарах просьба – высылать копии участников руководителям РМО</a:t>
            </a:r>
          </a:p>
        </p:txBody>
      </p:sp>
    </p:spTree>
    <p:extLst>
      <p:ext uri="{BB962C8B-B14F-4D97-AF65-F5344CB8AC3E}">
        <p14:creationId xmlns:p14="http://schemas.microsoft.com/office/powerpoint/2010/main" xmlns="" val="1508024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1AF794-0A94-4AC7-A3E9-740FA35CB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0"/>
            <a:ext cx="9520158" cy="1049235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F84E77C-E4D6-493B-80DB-F9F0EE58A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3551" y="1730326"/>
            <a:ext cx="10396024" cy="43469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 молодых специалистов, а также всех учителей, которые нуждаются в помощи, проводится по заявкам. 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Подать заявку, задать вопрос можно мне или руководителю РМО. Для этого зайти на сайт ЦРО в раздел ОБЩЕЕ ОБРАЗОВАНИЕ( ГМО педагогов и специалистов) найти адрес моей электронной почты и телефон и написать или позвонить.</a:t>
            </a:r>
          </a:p>
        </p:txBody>
      </p:sp>
    </p:spTree>
    <p:extLst>
      <p:ext uri="{BB962C8B-B14F-4D97-AF65-F5344CB8AC3E}">
        <p14:creationId xmlns:p14="http://schemas.microsoft.com/office/powerpoint/2010/main" xmlns="" val="95347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571ED60-7576-4C68-84F1-5CB81E4FD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921" y="342420"/>
            <a:ext cx="9520158" cy="1049235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Сотрудничество с ДПШ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5F8646D-182F-4EB9-963B-45DE12E12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921" y="2015732"/>
            <a:ext cx="9718933" cy="36676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Кружки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базе Дворца проводят набор в мае, но в этом году можно попробовать записаться сейчас.</a:t>
            </a:r>
          </a:p>
          <a:p>
            <a:pPr marL="0" indent="0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«Моя Вселенная»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 уже традиционным. В нем несколько номинаций, принять участие может любой желающий и заинтересованный астрономией обучающийся.</a:t>
            </a:r>
          </a:p>
        </p:txBody>
      </p:sp>
    </p:spTree>
    <p:extLst>
      <p:ext uri="{BB962C8B-B14F-4D97-AF65-F5344CB8AC3E}">
        <p14:creationId xmlns:p14="http://schemas.microsoft.com/office/powerpoint/2010/main" xmlns="" val="1808943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4FC6AE-60ED-41AB-8BC2-905DD8324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358" y="157406"/>
            <a:ext cx="9520158" cy="1049235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Последние новости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C95A731-3C49-42EE-9D79-E565C72A7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243" y="1364566"/>
            <a:ext cx="11718388" cy="52050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1.Повышение квалификации учителей на базе ФИОКО – с программой курсов можно познакомиться на вебинаре, пройдя по ссылке:</a:t>
            </a:r>
            <a:r>
              <a:rPr lang="en-US" sz="3200" b="0" i="0" u="none" strike="noStrike" dirty="0">
                <a:solidFill>
                  <a:srgbClr val="005BD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https://www.youtube.com/watch?v=Vrxm6YG-Low&amp;feature=youtu.be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Сегодня с 12.30 до 16.30 (по МСК) пройдет конференция «Основные вопросы естественнонаучной грамотности. Зачем и чему нужно учиться в наше время?» - участие бесплатное, участники получат сертификаты.</a:t>
            </a:r>
          </a:p>
        </p:txBody>
      </p:sp>
    </p:spTree>
    <p:extLst>
      <p:ext uri="{BB962C8B-B14F-4D97-AF65-F5344CB8AC3E}">
        <p14:creationId xmlns:p14="http://schemas.microsoft.com/office/powerpoint/2010/main" xmlns="" val="278012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459884-A711-4C04-A61F-63BEC30D3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921" y="115202"/>
            <a:ext cx="9520158" cy="1049235"/>
          </a:xfrm>
        </p:spPr>
        <p:txBody>
          <a:bodyPr/>
          <a:lstStyle/>
          <a:p>
            <a:pPr algn="ctr"/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Последние новости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F6CAD44-58E6-4DFB-AD4A-F081EF6A4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317" y="1814732"/>
            <a:ext cx="10986868" cy="4149970"/>
          </a:xfrm>
        </p:spPr>
        <p:txBody>
          <a:bodyPr>
            <a:normAutofit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2021 год – 60 лет полета в космос </a:t>
            </a:r>
            <a:r>
              <a:rPr kumimoji="0" lang="ru-R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Ю.А.Гагарина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В плане основных мероприятий </a:t>
            </a:r>
            <a:r>
              <a:rPr kumimoji="0" lang="ru-R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Минпросвещения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России запланировано проведение недели тематических мероприятий «Человек и космос», включающих проведение классных часов, тематических уроков, тематического конкурса изобразительного и декоративно-прикладного искусства. Кроме того рекомендовано провести интегрированные занятия и разработать образовательные проекты, посвященные Международному дню полета человека в космос  в течение 2020-2021 учебного года.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53975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E0D023-5932-49B9-B24C-CBAF54B62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4508B0C-BFF0-48F3-9F72-E2893143E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внимание.</a:t>
            </a:r>
          </a:p>
        </p:txBody>
      </p:sp>
    </p:spTree>
    <p:extLst>
      <p:ext uri="{BB962C8B-B14F-4D97-AF65-F5344CB8AC3E}">
        <p14:creationId xmlns:p14="http://schemas.microsoft.com/office/powerpoint/2010/main" xmlns="" val="4142041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BCC99E-22FA-437D-BF5C-1142862C5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b="1" dirty="0"/>
          </a:p>
        </p:txBody>
      </p:sp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xmlns="" id="{EBD1DC1D-3685-4030-928B-3D0F46C7A1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74365702"/>
              </p:ext>
            </p:extLst>
          </p:nvPr>
        </p:nvGraphicFramePr>
        <p:xfrm>
          <a:off x="0" y="260252"/>
          <a:ext cx="12192000" cy="6337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3551">
                  <a:extLst>
                    <a:ext uri="{9D8B030D-6E8A-4147-A177-3AD203B41FA5}">
                      <a16:colId xmlns:a16="http://schemas.microsoft.com/office/drawing/2014/main" xmlns="" val="981653308"/>
                    </a:ext>
                  </a:extLst>
                </a:gridCol>
                <a:gridCol w="2307101">
                  <a:extLst>
                    <a:ext uri="{9D8B030D-6E8A-4147-A177-3AD203B41FA5}">
                      <a16:colId xmlns:a16="http://schemas.microsoft.com/office/drawing/2014/main" xmlns="" val="1132526734"/>
                    </a:ext>
                  </a:extLst>
                </a:gridCol>
                <a:gridCol w="8731348">
                  <a:extLst>
                    <a:ext uri="{9D8B030D-6E8A-4147-A177-3AD203B41FA5}">
                      <a16:colId xmlns:a16="http://schemas.microsoft.com/office/drawing/2014/main" xmlns="" val="563167742"/>
                    </a:ext>
                  </a:extLst>
                </a:gridCol>
              </a:tblGrid>
              <a:tr h="12315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Время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Название мероприятия</a:t>
                      </a:r>
                      <a:endParaRPr lang="ru-RU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925" marR="34925" marT="34925" marB="34925" anchor="ctr"/>
                </a:tc>
                <a:extLst>
                  <a:ext uri="{0D108BD9-81ED-4DB2-BD59-A6C34878D82A}">
                    <a16:rowId xmlns:a16="http://schemas.microsoft.com/office/drawing/2014/main" xmlns="" val="1611309341"/>
                  </a:ext>
                </a:extLst>
              </a:tr>
              <a:tr h="838729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13.05-13.15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План работы ГМО на учебный год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1642538"/>
                  </a:ext>
                </a:extLst>
              </a:tr>
              <a:tr h="838729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13.15-13.25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Цифровая дидактика предметника: ресурсы и инструменты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88076892"/>
                  </a:ext>
                </a:extLst>
              </a:tr>
              <a:tr h="838729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13.25-13.35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Об особенностях преподавания предмета «Астрономия»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79952377"/>
                  </a:ext>
                </a:extLst>
              </a:tr>
              <a:tr h="838729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13.35-13.45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Об особенностях преподавания предмета «Физика»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88119838"/>
                  </a:ext>
                </a:extLst>
              </a:tr>
              <a:tr h="838729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13.45-13.55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/>
                        <a:t>Формы психологической поддержки участников образовательного процесса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66150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16852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BB82DB-CAB8-4B63-9D3D-22D673961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работы ГМО в условиях повышенной готовности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333A90D-0DE8-45C2-B52E-01B9F0938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1686" y="2015732"/>
            <a:ext cx="9873168" cy="403774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встречи (события) для учителей физики г. Челябинска будут проходить в режиме онлайн трансляции на платформах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Мираполис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большинство учителей вынужденно работают в две смены, все мероприятия на платформе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будут записываться и выкладываться на сайте ЦРО в разделе Общее образование - Методическая работа или ГМО педагогов и специалистов.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7014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4503931-8501-4FAD-A458-3CB7D62B2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Режим работы ГМО в условиях повышенной готовности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C860A1D-D81B-4CD9-AD28-13EA25809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Усовские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чтения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2020-2021 учебном году пройдут в педагогическом университете в том формате, который будет ими предложен, в октябре.</a:t>
            </a:r>
          </a:p>
          <a:p>
            <a:pPr marL="0" indent="0" algn="jus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Областная олимпиада Юных физиков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состоится в марте на базе педуниверситета, предположительно, в очном режиме.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Олимпиады на портале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Олимп74.ру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будут проходить в режиме онлайн – школьный тур, затем будут очные туры с соблюдением </a:t>
            </a:r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мер безопасности.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492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FF34FF-7924-4081-BF55-6A72FEAA1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0629" y="56319"/>
            <a:ext cx="9520158" cy="1049235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Шаг в будущее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C451BA8-2869-4679-ACF5-78C0F1516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423" y="1223889"/>
            <a:ext cx="11746522" cy="55777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мероприятия планируются проводить очно. Сейчас рассматриваются разные варианты по защите исследовательских работ, например, если 12 человек будут допущены до очной защиты на секции, 4 человека приедут защищать свою работу с 13.00 до 13.45, другие по таким же мини группам позднее, согласно установленному графику. Более массовые конкурсы (ТТМ, ЧГК): участников планируют разводить по разным аудиториям согласно возрастным категориям. В зависимости от ситуации режим работы будет корректироваться.</a:t>
            </a:r>
          </a:p>
        </p:txBody>
      </p:sp>
    </p:spTree>
    <p:extLst>
      <p:ext uri="{BB962C8B-B14F-4D97-AF65-F5344CB8AC3E}">
        <p14:creationId xmlns:p14="http://schemas.microsoft.com/office/powerpoint/2010/main" xmlns="" val="1184873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72547C3-D8F1-4D42-9D81-8A7FEB788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План работы городского методического объединения на 2020 -2021 учебный год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C99B15-2ABC-4980-8CBB-D304DA893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9822" y="2015732"/>
            <a:ext cx="10241280" cy="417405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2020/2021 учебного года: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«Повышение профессиональной компетенции учителя физики в условиях перехода на ФГОС ООО и ФГОС СОО»</a:t>
            </a:r>
          </a:p>
          <a:p>
            <a:pPr algn="just"/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 работы ГМО учителей физики: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повышение эффективности и качества педагогического процесса через совершенствование профессиональных компетенций педагогов, развитие их творческого потенциала.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31431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1DECD1-6461-42A4-A927-DCEF2DD77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Организационно-методическая деятельность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AF61B75-B72E-4AA8-ACD2-412D9156B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6603" y="2015732"/>
            <a:ext cx="10635175" cy="4037749"/>
          </a:xfrm>
        </p:spPr>
        <p:txBody>
          <a:bodyPr>
            <a:normAutofit/>
          </a:bodyPr>
          <a:lstStyle/>
          <a:p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Методический совет ГМО по теме «Функциональная грамотность на уроках физики» -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октябрь 2020 г.</a:t>
            </a:r>
          </a:p>
          <a:p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Методический совет по теме «ВПР. Физика 7-8 класс». –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январь 2021 г.</a:t>
            </a:r>
          </a:p>
          <a:p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Подведение итогов 2020–2021 учебного года. Планирование деятельности ГМО на 2021 – 2022 учебный год. –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апрель-май 2021 г.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714568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2654D-CD7C-4C96-982E-C1B9EDE8B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Методическая деятельность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AAA5C5A-BD23-4155-B974-63329B7C4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buNone/>
            </a:pP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Усовские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чтения в рамках темы: «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Формирование функциональной грамотности на уроках физики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(Мастер-классы) – 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октябрь, 2020 г.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 базе педагогического университета.</a:t>
            </a:r>
          </a:p>
          <a:p>
            <a:pPr>
              <a:lnSpc>
                <a:spcPct val="115000"/>
              </a:lnSpc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7101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ABC1828-7F84-4F30-87A7-C31E747F0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Методическая деятельность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A1FF169-3856-472F-B82D-96B6BDC7A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Методическая лаборатория: практико-ориентированные семинары/педагогические мастерские ГМО предметников на базе районных МО</a:t>
            </a:r>
          </a:p>
          <a:p>
            <a:pPr>
              <a:lnSpc>
                <a:spcPct val="115000"/>
              </a:lnSpc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Проектные технологии в работе учителя физики – Ленинский район</a:t>
            </a:r>
          </a:p>
          <a:p>
            <a:pPr>
              <a:lnSpc>
                <a:spcPct val="115000"/>
              </a:lnSpc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Дистанционные технологии обучения – Советский район</a:t>
            </a:r>
          </a:p>
          <a:p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Оценка качества образования: мониторинговые процедуры на ЕГЭ при р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ешении качественных задач» - Центральный район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3400874027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Галерея">
      <a:majorFont>
        <a:latin typeface="Palatino Linotype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117</TotalTime>
  <Words>793</Words>
  <Application>Microsoft Office PowerPoint</Application>
  <PresentationFormat>Произвольный</PresentationFormat>
  <Paragraphs>66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Галерея</vt:lpstr>
      <vt:lpstr>План работы ГМО учителей физики на 2020-2021 учебный год</vt:lpstr>
      <vt:lpstr>Слайд 2</vt:lpstr>
      <vt:lpstr>Режим работы ГМО в условиях повышенной готовности</vt:lpstr>
      <vt:lpstr>Режим работы ГМО в условиях повышенной готовности</vt:lpstr>
      <vt:lpstr>Шаг в будущее</vt:lpstr>
      <vt:lpstr>План работы городского методического объединения на 2020 -2021 учебный год</vt:lpstr>
      <vt:lpstr>Организационно-методическая деятельность</vt:lpstr>
      <vt:lpstr>Методическая деятельность</vt:lpstr>
      <vt:lpstr>Методическая деятельность</vt:lpstr>
      <vt:lpstr>Методическая деятельность</vt:lpstr>
      <vt:lpstr>Участие в вебинарах издательств г. Москва </vt:lpstr>
      <vt:lpstr>Консультирование</vt:lpstr>
      <vt:lpstr>Сотрудничество с ДПШ</vt:lpstr>
      <vt:lpstr>Последние новости</vt:lpstr>
      <vt:lpstr>Последние новости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 работы ГМО учителей физики на 2020-2021 учебный год</dc:title>
  <dc:creator>Tatyana</dc:creator>
  <cp:lastModifiedBy>aspire</cp:lastModifiedBy>
  <cp:revision>14</cp:revision>
  <dcterms:created xsi:type="dcterms:W3CDTF">2020-09-21T16:19:40Z</dcterms:created>
  <dcterms:modified xsi:type="dcterms:W3CDTF">2020-09-29T04:35:58Z</dcterms:modified>
</cp:coreProperties>
</file>