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117" d="100"/>
          <a:sy n="117" d="100"/>
        </p:scale>
        <p:origin x="-10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9C10-1FE2-478A-8780-A977D502229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13E4-96D2-4FA7-90AF-C2DBD5EE8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2847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9C10-1FE2-478A-8780-A977D502229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13E4-96D2-4FA7-90AF-C2DBD5EE8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55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9C10-1FE2-478A-8780-A977D502229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13E4-96D2-4FA7-90AF-C2DBD5EE839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07369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9C10-1FE2-478A-8780-A977D502229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13E4-96D2-4FA7-90AF-C2DBD5EE8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173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9C10-1FE2-478A-8780-A977D502229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13E4-96D2-4FA7-90AF-C2DBD5EE839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8154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9C10-1FE2-478A-8780-A977D502229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13E4-96D2-4FA7-90AF-C2DBD5EE8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3884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9C10-1FE2-478A-8780-A977D502229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13E4-96D2-4FA7-90AF-C2DBD5EE8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530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9C10-1FE2-478A-8780-A977D502229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13E4-96D2-4FA7-90AF-C2DBD5EE8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898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9C10-1FE2-478A-8780-A977D502229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13E4-96D2-4FA7-90AF-C2DBD5EE8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11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9C10-1FE2-478A-8780-A977D502229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13E4-96D2-4FA7-90AF-C2DBD5EE8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670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9C10-1FE2-478A-8780-A977D502229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13E4-96D2-4FA7-90AF-C2DBD5EE8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562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9C10-1FE2-478A-8780-A977D502229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13E4-96D2-4FA7-90AF-C2DBD5EE8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655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9C10-1FE2-478A-8780-A977D502229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13E4-96D2-4FA7-90AF-C2DBD5EE8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478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9C10-1FE2-478A-8780-A977D502229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13E4-96D2-4FA7-90AF-C2DBD5EE8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74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9C10-1FE2-478A-8780-A977D502229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13E4-96D2-4FA7-90AF-C2DBD5EE8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292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9C10-1FE2-478A-8780-A977D502229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F13E4-96D2-4FA7-90AF-C2DBD5EE8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72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99C10-1FE2-478A-8780-A977D502229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48F13E4-96D2-4FA7-90AF-C2DBD5EE8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150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Метод проектов как способ повышения мотивации обучающихся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endParaRPr lang="ru-RU" dirty="0" smtClean="0"/>
          </a:p>
          <a:p>
            <a:pPr algn="r"/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Химич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Галина Анатольевна</a:t>
            </a:r>
          </a:p>
          <a:p>
            <a:pPr algn="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МАОУ «Гимназия № 93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г.Челябинск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162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76399"/>
            <a:ext cx="8596668" cy="4364963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 – это некое эмоциональное состояние, которое побуждает ученика к самостоятельным действиям, основное условие успешного обучения.</a:t>
            </a:r>
            <a:endParaRPr lang="ru-R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197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Проект «Математика в жизни»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9731434"/>
              </p:ext>
            </p:extLst>
          </p:nvPr>
        </p:nvGraphicFramePr>
        <p:xfrm>
          <a:off x="1396998" y="1562100"/>
          <a:ext cx="7251701" cy="42537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59694"/>
                <a:gridCol w="1343507"/>
                <a:gridCol w="1343507"/>
                <a:gridCol w="1068331"/>
                <a:gridCol w="1068331"/>
                <a:gridCol w="1068331"/>
              </a:tblGrid>
              <a:tr h="236317"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Пицца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63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№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1-е кафе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2-е кафе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Дом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63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Кол-во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Цена за 1 кг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Стоимость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726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Пицца Пепперони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575,00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675,00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63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Продукты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63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Готовое тесто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129,98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64,99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63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Сыр моцарелла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899,50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179,90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726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Сырокапчёная колбаса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980,50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196,10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726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Маринованные томаты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0,72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138,75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99,90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63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Орегано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670,00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6,70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726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Сушёный базилик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250,00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2,50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63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Чеснок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0,005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400,00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63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Сахар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49,99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63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Итого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575,00 ₽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675,00 ₽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562,09 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244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Проект «Математика в жизни»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7430567"/>
              </p:ext>
            </p:extLst>
          </p:nvPr>
        </p:nvGraphicFramePr>
        <p:xfrm>
          <a:off x="1435102" y="1689107"/>
          <a:ext cx="7175496" cy="44576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45406"/>
                <a:gridCol w="1329389"/>
                <a:gridCol w="1329389"/>
                <a:gridCol w="1057104"/>
                <a:gridCol w="1057104"/>
                <a:gridCol w="1057104"/>
              </a:tblGrid>
              <a:tr h="262217"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Торт шоколадный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2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№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1-е кафе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2-е кафе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Дом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2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Кол-во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Цена за 1 кг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Стоимость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62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Торт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730,00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782,00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62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Продукты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2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Мука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75,00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22,50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2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Какао-порошок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0,04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960,00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38,40 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2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Разрыхлитель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1 300,00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2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Яйцо куриное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80,00 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32,00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2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Сахар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50,00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5244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Масло сливочное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0,18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750,00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135,00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2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Шоколад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800,00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120,00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2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Сливки 33%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530,00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53,00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2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Банан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69,90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13,98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2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Молоко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0,05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80,00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4,00 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2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Итого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730,00 ₽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782,00 ₽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441,88 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6351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Проект </a:t>
            </a:r>
            <a:br>
              <a:rPr lang="ru-RU" dirty="0" smtClean="0"/>
            </a:br>
            <a:r>
              <a:rPr lang="ru-RU" dirty="0" smtClean="0"/>
              <a:t>«Математика в моей будущей профессии»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971800"/>
            <a:ext cx="8596668" cy="20193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– определить практическое применение математики в профессиональной деятельности.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133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206500"/>
            <a:ext cx="8596668" cy="723900"/>
          </a:xfrm>
        </p:spPr>
        <p:txBody>
          <a:bodyPr>
            <a:normAutofit fontScale="90000"/>
          </a:bodyPr>
          <a:lstStyle/>
          <a:p>
            <a:r>
              <a:rPr lang="ru-RU" dirty="0"/>
              <a:t>«</a:t>
            </a:r>
            <a:r>
              <a:rPr lang="ru-RU" sz="4000" dirty="0"/>
              <a:t>Учение, лишённое всякого интереса и взятое только силой принуждения, убивает в ученике охоту к овладению знаниями. Приохотить ребёнка к учению гораздо более достойная задача, чем приневолить.»</a:t>
            </a:r>
            <a:br>
              <a:rPr lang="ru-RU" sz="4000" dirty="0"/>
            </a:br>
            <a:r>
              <a:rPr lang="ru-RU" dirty="0" smtClean="0"/>
              <a:t>											К.Д</a:t>
            </a:r>
            <a:r>
              <a:rPr lang="ru-RU" dirty="0"/>
              <a:t>. Ушинский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235371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</TotalTime>
  <Words>263</Words>
  <Application>Microsoft Office PowerPoint</Application>
  <PresentationFormat>Произвольный</PresentationFormat>
  <Paragraphs>176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Грань</vt:lpstr>
      <vt:lpstr>Метод проектов как способ повышения мотивации обучающихся</vt:lpstr>
      <vt:lpstr>Презентация PowerPoint</vt:lpstr>
      <vt:lpstr>Проект «Математика в жизни»</vt:lpstr>
      <vt:lpstr>Проект «Математика в жизни»</vt:lpstr>
      <vt:lpstr>Проект  «Математика в моей будущей профессии»</vt:lpstr>
      <vt:lpstr>«Учение, лишённое всякого интереса и взятое только силой принуждения, убивает в ученике охоту к овладению знаниями. Приохотить ребёнка к учению гораздо более достойная задача, чем приневолить.»            К.Д. Ушинский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 проектов как способ повышения мотивации обучающихся</dc:title>
  <dc:creator>beriopas535@gmail.com</dc:creator>
  <cp:lastModifiedBy>user</cp:lastModifiedBy>
  <cp:revision>8</cp:revision>
  <dcterms:created xsi:type="dcterms:W3CDTF">2021-12-14T15:55:50Z</dcterms:created>
  <dcterms:modified xsi:type="dcterms:W3CDTF">2022-01-13T09:15:40Z</dcterms:modified>
</cp:coreProperties>
</file>