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6" r:id="rId10"/>
    <p:sldId id="267" r:id="rId11"/>
    <p:sldId id="268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208E923-8312-4163-A107-4CDF6BF14D8C}" type="doc">
      <dgm:prSet loTypeId="urn:microsoft.com/office/officeart/2005/8/layout/matrix1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8F11E5B-6B44-4744-BFBD-CB236180FA4C}">
      <dgm:prSet phldrT="[Текст]"/>
      <dgm:spPr/>
      <dgm:t>
        <a:bodyPr/>
        <a:lstStyle/>
        <a:p>
          <a:r>
            <a:rPr lang="ru-RU" dirty="0"/>
            <a:t>математика</a:t>
          </a:r>
        </a:p>
      </dgm:t>
    </dgm:pt>
    <dgm:pt modelId="{00F1EAD2-D120-4E6D-BC31-720A0C720E0D}" type="parTrans" cxnId="{8334232D-00EB-4E92-8401-00186E123AB4}">
      <dgm:prSet/>
      <dgm:spPr/>
      <dgm:t>
        <a:bodyPr/>
        <a:lstStyle/>
        <a:p>
          <a:endParaRPr lang="ru-RU"/>
        </a:p>
      </dgm:t>
    </dgm:pt>
    <dgm:pt modelId="{97A8CA8A-FFBB-41D7-853A-6C4B69FBDA1C}" type="sibTrans" cxnId="{8334232D-00EB-4E92-8401-00186E123AB4}">
      <dgm:prSet/>
      <dgm:spPr/>
      <dgm:t>
        <a:bodyPr/>
        <a:lstStyle/>
        <a:p>
          <a:endParaRPr lang="ru-RU"/>
        </a:p>
      </dgm:t>
    </dgm:pt>
    <dgm:pt modelId="{08ABA124-DE20-4D15-9165-7D57C6ACC0C4}">
      <dgm:prSet phldrT="[Текст]"/>
      <dgm:spPr/>
      <dgm:t>
        <a:bodyPr/>
        <a:lstStyle/>
        <a:p>
          <a:r>
            <a:rPr lang="ru-RU" dirty="0"/>
            <a:t>информатика</a:t>
          </a:r>
        </a:p>
      </dgm:t>
    </dgm:pt>
    <dgm:pt modelId="{B20901D7-7B9F-46B2-AB94-E4C36401EE81}" type="parTrans" cxnId="{555530EE-2F2C-4B40-A176-052D3F6B8EEC}">
      <dgm:prSet/>
      <dgm:spPr/>
      <dgm:t>
        <a:bodyPr/>
        <a:lstStyle/>
        <a:p>
          <a:endParaRPr lang="ru-RU"/>
        </a:p>
      </dgm:t>
    </dgm:pt>
    <dgm:pt modelId="{A35C3A9B-99ED-43C5-98B0-EE69EDE5696A}" type="sibTrans" cxnId="{555530EE-2F2C-4B40-A176-052D3F6B8EEC}">
      <dgm:prSet/>
      <dgm:spPr/>
      <dgm:t>
        <a:bodyPr/>
        <a:lstStyle/>
        <a:p>
          <a:endParaRPr lang="ru-RU"/>
        </a:p>
      </dgm:t>
    </dgm:pt>
    <dgm:pt modelId="{443EA4CD-1997-40EF-8FF6-F71449F5DB3A}">
      <dgm:prSet phldrT="[Текст]"/>
      <dgm:spPr/>
      <dgm:t>
        <a:bodyPr/>
        <a:lstStyle/>
        <a:p>
          <a:r>
            <a:rPr lang="ru-RU" dirty="0"/>
            <a:t>физика</a:t>
          </a:r>
        </a:p>
      </dgm:t>
    </dgm:pt>
    <dgm:pt modelId="{C0E169FE-B481-443E-BF51-9CF11E30FD37}" type="parTrans" cxnId="{65F78704-73AF-458D-8F2F-FB8069722DC8}">
      <dgm:prSet/>
      <dgm:spPr/>
      <dgm:t>
        <a:bodyPr/>
        <a:lstStyle/>
        <a:p>
          <a:endParaRPr lang="ru-RU"/>
        </a:p>
      </dgm:t>
    </dgm:pt>
    <dgm:pt modelId="{C19A0128-79CF-40DF-A7FE-3050D8728A66}" type="sibTrans" cxnId="{65F78704-73AF-458D-8F2F-FB8069722DC8}">
      <dgm:prSet/>
      <dgm:spPr/>
      <dgm:t>
        <a:bodyPr/>
        <a:lstStyle/>
        <a:p>
          <a:endParaRPr lang="ru-RU"/>
        </a:p>
      </dgm:t>
    </dgm:pt>
    <dgm:pt modelId="{2697D133-162A-4D49-ABE9-FF3B31C1DDAD}">
      <dgm:prSet phldrT="[Текст]"/>
      <dgm:spPr/>
      <dgm:t>
        <a:bodyPr/>
        <a:lstStyle/>
        <a:p>
          <a:r>
            <a:rPr lang="ru-RU" dirty="0"/>
            <a:t>биология</a:t>
          </a:r>
        </a:p>
      </dgm:t>
    </dgm:pt>
    <dgm:pt modelId="{1D52C687-923C-4C13-AAE6-ABE2D4CCD050}" type="parTrans" cxnId="{E1CF36F4-182C-493A-ADD3-7CEA6DC9F376}">
      <dgm:prSet/>
      <dgm:spPr/>
      <dgm:t>
        <a:bodyPr/>
        <a:lstStyle/>
        <a:p>
          <a:endParaRPr lang="ru-RU"/>
        </a:p>
      </dgm:t>
    </dgm:pt>
    <dgm:pt modelId="{EFA4D588-6C2B-40C7-81AB-5A09EED12467}" type="sibTrans" cxnId="{E1CF36F4-182C-493A-ADD3-7CEA6DC9F376}">
      <dgm:prSet/>
      <dgm:spPr/>
      <dgm:t>
        <a:bodyPr/>
        <a:lstStyle/>
        <a:p>
          <a:endParaRPr lang="ru-RU"/>
        </a:p>
      </dgm:t>
    </dgm:pt>
    <dgm:pt modelId="{8AB66119-B7D7-49AE-BF95-6309136C1406}">
      <dgm:prSet phldrT="[Текст]"/>
      <dgm:spPr/>
      <dgm:t>
        <a:bodyPr/>
        <a:lstStyle/>
        <a:p>
          <a:r>
            <a:rPr lang="ru-RU" dirty="0"/>
            <a:t>химия</a:t>
          </a:r>
        </a:p>
      </dgm:t>
    </dgm:pt>
    <dgm:pt modelId="{B55A3C62-EDF0-439A-92EF-D2D1A2DBF000}" type="parTrans" cxnId="{D9CF225E-6638-4E32-93C8-596395EB24F1}">
      <dgm:prSet/>
      <dgm:spPr/>
      <dgm:t>
        <a:bodyPr/>
        <a:lstStyle/>
        <a:p>
          <a:endParaRPr lang="ru-RU"/>
        </a:p>
      </dgm:t>
    </dgm:pt>
    <dgm:pt modelId="{03B95846-F15B-4406-8F80-FA078C017C3C}" type="sibTrans" cxnId="{D9CF225E-6638-4E32-93C8-596395EB24F1}">
      <dgm:prSet/>
      <dgm:spPr/>
      <dgm:t>
        <a:bodyPr/>
        <a:lstStyle/>
        <a:p>
          <a:endParaRPr lang="ru-RU"/>
        </a:p>
      </dgm:t>
    </dgm:pt>
    <dgm:pt modelId="{0E2CE47F-6A81-4F58-A115-1F434DE54997}" type="pres">
      <dgm:prSet presAssocID="{9208E923-8312-4163-A107-4CDF6BF14D8C}" presName="diagram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8189C207-08AC-45DC-BA71-83D5706AE8F3}" type="pres">
      <dgm:prSet presAssocID="{9208E923-8312-4163-A107-4CDF6BF14D8C}" presName="matrix" presStyleCnt="0"/>
      <dgm:spPr/>
    </dgm:pt>
    <dgm:pt modelId="{2C809CDC-70A1-40C3-B3EF-2F5FE5585764}" type="pres">
      <dgm:prSet presAssocID="{9208E923-8312-4163-A107-4CDF6BF14D8C}" presName="tile1" presStyleLbl="node1" presStyleIdx="0" presStyleCnt="4"/>
      <dgm:spPr/>
    </dgm:pt>
    <dgm:pt modelId="{1279AB86-D03D-42ED-82EB-9ADEBAB73DE9}" type="pres">
      <dgm:prSet presAssocID="{9208E923-8312-4163-A107-4CDF6BF14D8C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B8FAE8E0-FF7E-48D2-A504-3C211804CE97}" type="pres">
      <dgm:prSet presAssocID="{9208E923-8312-4163-A107-4CDF6BF14D8C}" presName="tile2" presStyleLbl="node1" presStyleIdx="1" presStyleCnt="4"/>
      <dgm:spPr/>
    </dgm:pt>
    <dgm:pt modelId="{50E2AE03-63C1-46E5-9233-6FB018F6EF5E}" type="pres">
      <dgm:prSet presAssocID="{9208E923-8312-4163-A107-4CDF6BF14D8C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61C6F71B-1569-46C2-B37B-DBE3DF05528C}" type="pres">
      <dgm:prSet presAssocID="{9208E923-8312-4163-A107-4CDF6BF14D8C}" presName="tile3" presStyleLbl="node1" presStyleIdx="2" presStyleCnt="4"/>
      <dgm:spPr/>
    </dgm:pt>
    <dgm:pt modelId="{2A343D3D-0E36-4072-843C-0594025CAA5F}" type="pres">
      <dgm:prSet presAssocID="{9208E923-8312-4163-A107-4CDF6BF14D8C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8AFDD917-5F93-443B-B412-3EA2DCB06FA5}" type="pres">
      <dgm:prSet presAssocID="{9208E923-8312-4163-A107-4CDF6BF14D8C}" presName="tile4" presStyleLbl="node1" presStyleIdx="3" presStyleCnt="4"/>
      <dgm:spPr/>
    </dgm:pt>
    <dgm:pt modelId="{ACA26450-194A-4DF8-870F-B6506C447C62}" type="pres">
      <dgm:prSet presAssocID="{9208E923-8312-4163-A107-4CDF6BF14D8C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</dgm:pt>
    <dgm:pt modelId="{156E922D-3B73-4867-953C-FD77181D7BE3}" type="pres">
      <dgm:prSet presAssocID="{9208E923-8312-4163-A107-4CDF6BF14D8C}" presName="centerTile" presStyleLbl="fgShp" presStyleIdx="0" presStyleCnt="1">
        <dgm:presLayoutVars>
          <dgm:chMax val="0"/>
          <dgm:chPref val="0"/>
        </dgm:presLayoutVars>
      </dgm:prSet>
      <dgm:spPr/>
    </dgm:pt>
  </dgm:ptLst>
  <dgm:cxnLst>
    <dgm:cxn modelId="{65F78704-73AF-458D-8F2F-FB8069722DC8}" srcId="{A8F11E5B-6B44-4744-BFBD-CB236180FA4C}" destId="{443EA4CD-1997-40EF-8FF6-F71449F5DB3A}" srcOrd="1" destOrd="0" parTransId="{C0E169FE-B481-443E-BF51-9CF11E30FD37}" sibTransId="{C19A0128-79CF-40DF-A7FE-3050D8728A66}"/>
    <dgm:cxn modelId="{DB15621E-8032-4F36-9201-739FBBDDF2D2}" type="presOf" srcId="{8AB66119-B7D7-49AE-BF95-6309136C1406}" destId="{ACA26450-194A-4DF8-870F-B6506C447C62}" srcOrd="1" destOrd="0" presId="urn:microsoft.com/office/officeart/2005/8/layout/matrix1"/>
    <dgm:cxn modelId="{54F86722-E0EE-43A7-B028-C7670683A46D}" type="presOf" srcId="{A8F11E5B-6B44-4744-BFBD-CB236180FA4C}" destId="{156E922D-3B73-4867-953C-FD77181D7BE3}" srcOrd="0" destOrd="0" presId="urn:microsoft.com/office/officeart/2005/8/layout/matrix1"/>
    <dgm:cxn modelId="{8334232D-00EB-4E92-8401-00186E123AB4}" srcId="{9208E923-8312-4163-A107-4CDF6BF14D8C}" destId="{A8F11E5B-6B44-4744-BFBD-CB236180FA4C}" srcOrd="0" destOrd="0" parTransId="{00F1EAD2-D120-4E6D-BC31-720A0C720E0D}" sibTransId="{97A8CA8A-FFBB-41D7-853A-6C4B69FBDA1C}"/>
    <dgm:cxn modelId="{8B359032-95CB-4F1A-A9D4-60AFF71576D2}" type="presOf" srcId="{9208E923-8312-4163-A107-4CDF6BF14D8C}" destId="{0E2CE47F-6A81-4F58-A115-1F434DE54997}" srcOrd="0" destOrd="0" presId="urn:microsoft.com/office/officeart/2005/8/layout/matrix1"/>
    <dgm:cxn modelId="{C0EE6C3F-3729-4AC4-9955-824EEF90F211}" type="presOf" srcId="{443EA4CD-1997-40EF-8FF6-F71449F5DB3A}" destId="{B8FAE8E0-FF7E-48D2-A504-3C211804CE97}" srcOrd="0" destOrd="0" presId="urn:microsoft.com/office/officeart/2005/8/layout/matrix1"/>
    <dgm:cxn modelId="{D9CF225E-6638-4E32-93C8-596395EB24F1}" srcId="{A8F11E5B-6B44-4744-BFBD-CB236180FA4C}" destId="{8AB66119-B7D7-49AE-BF95-6309136C1406}" srcOrd="3" destOrd="0" parTransId="{B55A3C62-EDF0-439A-92EF-D2D1A2DBF000}" sibTransId="{03B95846-F15B-4406-8F80-FA078C017C3C}"/>
    <dgm:cxn modelId="{7C9D5F44-EA82-46DC-A51A-5DFB09D0B923}" type="presOf" srcId="{08ABA124-DE20-4D15-9165-7D57C6ACC0C4}" destId="{2C809CDC-70A1-40C3-B3EF-2F5FE5585764}" srcOrd="0" destOrd="0" presId="urn:microsoft.com/office/officeart/2005/8/layout/matrix1"/>
    <dgm:cxn modelId="{1B281D56-F431-4EE5-B5A2-E841E156AD7B}" type="presOf" srcId="{2697D133-162A-4D49-ABE9-FF3B31C1DDAD}" destId="{2A343D3D-0E36-4072-843C-0594025CAA5F}" srcOrd="1" destOrd="0" presId="urn:microsoft.com/office/officeart/2005/8/layout/matrix1"/>
    <dgm:cxn modelId="{B44E9976-CA8D-4D6F-A534-42E9D0481202}" type="presOf" srcId="{2697D133-162A-4D49-ABE9-FF3B31C1DDAD}" destId="{61C6F71B-1569-46C2-B37B-DBE3DF05528C}" srcOrd="0" destOrd="0" presId="urn:microsoft.com/office/officeart/2005/8/layout/matrix1"/>
    <dgm:cxn modelId="{32128098-1AF0-4BE9-8AA4-4FAC90D07DAA}" type="presOf" srcId="{8AB66119-B7D7-49AE-BF95-6309136C1406}" destId="{8AFDD917-5F93-443B-B412-3EA2DCB06FA5}" srcOrd="0" destOrd="0" presId="urn:microsoft.com/office/officeart/2005/8/layout/matrix1"/>
    <dgm:cxn modelId="{92156BB6-733F-4348-9863-C2ECB76B9AE7}" type="presOf" srcId="{443EA4CD-1997-40EF-8FF6-F71449F5DB3A}" destId="{50E2AE03-63C1-46E5-9233-6FB018F6EF5E}" srcOrd="1" destOrd="0" presId="urn:microsoft.com/office/officeart/2005/8/layout/matrix1"/>
    <dgm:cxn modelId="{58585BE0-E1D8-434E-85DB-A47C5D0BB78E}" type="presOf" srcId="{08ABA124-DE20-4D15-9165-7D57C6ACC0C4}" destId="{1279AB86-D03D-42ED-82EB-9ADEBAB73DE9}" srcOrd="1" destOrd="0" presId="urn:microsoft.com/office/officeart/2005/8/layout/matrix1"/>
    <dgm:cxn modelId="{555530EE-2F2C-4B40-A176-052D3F6B8EEC}" srcId="{A8F11E5B-6B44-4744-BFBD-CB236180FA4C}" destId="{08ABA124-DE20-4D15-9165-7D57C6ACC0C4}" srcOrd="0" destOrd="0" parTransId="{B20901D7-7B9F-46B2-AB94-E4C36401EE81}" sibTransId="{A35C3A9B-99ED-43C5-98B0-EE69EDE5696A}"/>
    <dgm:cxn modelId="{E1CF36F4-182C-493A-ADD3-7CEA6DC9F376}" srcId="{A8F11E5B-6B44-4744-BFBD-CB236180FA4C}" destId="{2697D133-162A-4D49-ABE9-FF3B31C1DDAD}" srcOrd="2" destOrd="0" parTransId="{1D52C687-923C-4C13-AAE6-ABE2D4CCD050}" sibTransId="{EFA4D588-6C2B-40C7-81AB-5A09EED12467}"/>
    <dgm:cxn modelId="{D9984154-BB80-40E1-A9D8-97BA282A42EA}" type="presParOf" srcId="{0E2CE47F-6A81-4F58-A115-1F434DE54997}" destId="{8189C207-08AC-45DC-BA71-83D5706AE8F3}" srcOrd="0" destOrd="0" presId="urn:microsoft.com/office/officeart/2005/8/layout/matrix1"/>
    <dgm:cxn modelId="{C5CDF6BE-753A-45DA-B279-34339E9C264C}" type="presParOf" srcId="{8189C207-08AC-45DC-BA71-83D5706AE8F3}" destId="{2C809CDC-70A1-40C3-B3EF-2F5FE5585764}" srcOrd="0" destOrd="0" presId="urn:microsoft.com/office/officeart/2005/8/layout/matrix1"/>
    <dgm:cxn modelId="{27D00838-5E4B-4885-B9C1-70D68F623516}" type="presParOf" srcId="{8189C207-08AC-45DC-BA71-83D5706AE8F3}" destId="{1279AB86-D03D-42ED-82EB-9ADEBAB73DE9}" srcOrd="1" destOrd="0" presId="urn:microsoft.com/office/officeart/2005/8/layout/matrix1"/>
    <dgm:cxn modelId="{F4317A9E-6C20-4A5A-8E41-BC21FC0D99E9}" type="presParOf" srcId="{8189C207-08AC-45DC-BA71-83D5706AE8F3}" destId="{B8FAE8E0-FF7E-48D2-A504-3C211804CE97}" srcOrd="2" destOrd="0" presId="urn:microsoft.com/office/officeart/2005/8/layout/matrix1"/>
    <dgm:cxn modelId="{66E451FF-4BC0-4BCC-95EB-D2B23CD66232}" type="presParOf" srcId="{8189C207-08AC-45DC-BA71-83D5706AE8F3}" destId="{50E2AE03-63C1-46E5-9233-6FB018F6EF5E}" srcOrd="3" destOrd="0" presId="urn:microsoft.com/office/officeart/2005/8/layout/matrix1"/>
    <dgm:cxn modelId="{AFBDAE74-1BC2-4AE3-80C3-E0F67D2A37DB}" type="presParOf" srcId="{8189C207-08AC-45DC-BA71-83D5706AE8F3}" destId="{61C6F71B-1569-46C2-B37B-DBE3DF05528C}" srcOrd="4" destOrd="0" presId="urn:microsoft.com/office/officeart/2005/8/layout/matrix1"/>
    <dgm:cxn modelId="{09016395-1DC8-47CB-8579-DD4899995010}" type="presParOf" srcId="{8189C207-08AC-45DC-BA71-83D5706AE8F3}" destId="{2A343D3D-0E36-4072-843C-0594025CAA5F}" srcOrd="5" destOrd="0" presId="urn:microsoft.com/office/officeart/2005/8/layout/matrix1"/>
    <dgm:cxn modelId="{922E8EF6-508C-43B0-BD6C-29FF9BC4F6BC}" type="presParOf" srcId="{8189C207-08AC-45DC-BA71-83D5706AE8F3}" destId="{8AFDD917-5F93-443B-B412-3EA2DCB06FA5}" srcOrd="6" destOrd="0" presId="urn:microsoft.com/office/officeart/2005/8/layout/matrix1"/>
    <dgm:cxn modelId="{F33D5694-0C8E-417A-9383-E3D8874EE40A}" type="presParOf" srcId="{8189C207-08AC-45DC-BA71-83D5706AE8F3}" destId="{ACA26450-194A-4DF8-870F-B6506C447C62}" srcOrd="7" destOrd="0" presId="urn:microsoft.com/office/officeart/2005/8/layout/matrix1"/>
    <dgm:cxn modelId="{219CF404-FC84-4FF0-B9FF-EC7B4E0E200F}" type="presParOf" srcId="{0E2CE47F-6A81-4F58-A115-1F434DE54997}" destId="{156E922D-3B73-4867-953C-FD77181D7BE3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B77D2A1-AFFB-49C2-BE0A-22B6960E1EFB}" type="doc">
      <dgm:prSet loTypeId="urn:microsoft.com/office/officeart/2005/8/layout/chevron2" loCatId="list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ru-RU"/>
        </a:p>
      </dgm:t>
    </dgm:pt>
    <dgm:pt modelId="{2B5DA49F-A7D0-4F5A-8105-03704D9AACB6}">
      <dgm:prSet phldrT="[Текст]" phldr="1"/>
      <dgm:spPr/>
      <dgm:t>
        <a:bodyPr/>
        <a:lstStyle/>
        <a:p>
          <a:endParaRPr lang="ru-RU" dirty="0"/>
        </a:p>
      </dgm:t>
    </dgm:pt>
    <dgm:pt modelId="{63BB4D94-E30A-4AC7-A47C-77D05DCA3BAC}" type="parTrans" cxnId="{CF608736-5B34-41AF-BBD1-C47A20767A30}">
      <dgm:prSet/>
      <dgm:spPr/>
      <dgm:t>
        <a:bodyPr/>
        <a:lstStyle/>
        <a:p>
          <a:endParaRPr lang="ru-RU"/>
        </a:p>
      </dgm:t>
    </dgm:pt>
    <dgm:pt modelId="{A91DEA18-EF39-4990-955A-D4AFD3040CA8}" type="sibTrans" cxnId="{CF608736-5B34-41AF-BBD1-C47A20767A30}">
      <dgm:prSet/>
      <dgm:spPr/>
      <dgm:t>
        <a:bodyPr/>
        <a:lstStyle/>
        <a:p>
          <a:endParaRPr lang="ru-RU"/>
        </a:p>
      </dgm:t>
    </dgm:pt>
    <dgm:pt modelId="{FADF1929-8DCE-49B2-9170-F0626C468CEB}">
      <dgm:prSet phldrT="[Текст]"/>
      <dgm:spPr/>
      <dgm:t>
        <a:bodyPr/>
        <a:lstStyle/>
        <a:p>
          <a:r>
            <a:rPr lang="ru-RU" dirty="0"/>
            <a:t>ГИА 11 (ЕГЭ,ГВЭ)</a:t>
          </a:r>
        </a:p>
      </dgm:t>
    </dgm:pt>
    <dgm:pt modelId="{0AFCF297-D166-4B52-BAEA-7C655C789DCE}" type="parTrans" cxnId="{BAECAB1B-67FB-4F6F-8875-351EA44378B8}">
      <dgm:prSet/>
      <dgm:spPr/>
      <dgm:t>
        <a:bodyPr/>
        <a:lstStyle/>
        <a:p>
          <a:endParaRPr lang="ru-RU"/>
        </a:p>
      </dgm:t>
    </dgm:pt>
    <dgm:pt modelId="{64EE82D7-4DBC-4CD9-82A8-E5481033217B}" type="sibTrans" cxnId="{BAECAB1B-67FB-4F6F-8875-351EA44378B8}">
      <dgm:prSet/>
      <dgm:spPr/>
      <dgm:t>
        <a:bodyPr/>
        <a:lstStyle/>
        <a:p>
          <a:endParaRPr lang="ru-RU"/>
        </a:p>
      </dgm:t>
    </dgm:pt>
    <dgm:pt modelId="{E589802D-C081-48E1-994C-5A550A41C6F8}">
      <dgm:prSet phldrT="[Текст]" phldr="1"/>
      <dgm:spPr/>
      <dgm:t>
        <a:bodyPr/>
        <a:lstStyle/>
        <a:p>
          <a:endParaRPr lang="ru-RU" dirty="0"/>
        </a:p>
      </dgm:t>
    </dgm:pt>
    <dgm:pt modelId="{6B2956FE-E611-4BA7-A316-C6E0B383020E}" type="parTrans" cxnId="{367DB948-C97D-43CF-868E-F03D3DE89518}">
      <dgm:prSet/>
      <dgm:spPr/>
      <dgm:t>
        <a:bodyPr/>
        <a:lstStyle/>
        <a:p>
          <a:endParaRPr lang="ru-RU"/>
        </a:p>
      </dgm:t>
    </dgm:pt>
    <dgm:pt modelId="{43080CE6-D12E-4C13-9DC3-CCC6B7465EEB}" type="sibTrans" cxnId="{367DB948-C97D-43CF-868E-F03D3DE89518}">
      <dgm:prSet/>
      <dgm:spPr/>
      <dgm:t>
        <a:bodyPr/>
        <a:lstStyle/>
        <a:p>
          <a:endParaRPr lang="ru-RU"/>
        </a:p>
      </dgm:t>
    </dgm:pt>
    <dgm:pt modelId="{E82979C6-04EA-47DC-84F8-7205A20342AD}">
      <dgm:prSet phldrT="[Текст]"/>
      <dgm:spPr/>
      <dgm:t>
        <a:bodyPr/>
        <a:lstStyle/>
        <a:p>
          <a:r>
            <a:rPr lang="ru-RU" dirty="0"/>
            <a:t>РИКО</a:t>
          </a:r>
        </a:p>
      </dgm:t>
    </dgm:pt>
    <dgm:pt modelId="{727DF32D-F156-40DE-B8F4-FCE672C01F77}" type="parTrans" cxnId="{D343ACC9-7928-4D81-A8F4-AB0900E06793}">
      <dgm:prSet/>
      <dgm:spPr/>
      <dgm:t>
        <a:bodyPr/>
        <a:lstStyle/>
        <a:p>
          <a:endParaRPr lang="ru-RU"/>
        </a:p>
      </dgm:t>
    </dgm:pt>
    <dgm:pt modelId="{E68EC630-8CDD-4E7C-97A7-AFF019E0AF34}" type="sibTrans" cxnId="{D343ACC9-7928-4D81-A8F4-AB0900E06793}">
      <dgm:prSet/>
      <dgm:spPr/>
      <dgm:t>
        <a:bodyPr/>
        <a:lstStyle/>
        <a:p>
          <a:endParaRPr lang="ru-RU"/>
        </a:p>
      </dgm:t>
    </dgm:pt>
    <dgm:pt modelId="{3A964EEA-2EF0-419F-9D61-606255528715}">
      <dgm:prSet phldrT="[Текст]"/>
      <dgm:spPr/>
      <dgm:t>
        <a:bodyPr/>
        <a:lstStyle/>
        <a:p>
          <a:r>
            <a:rPr lang="ru-RU" dirty="0"/>
            <a:t>ВПР</a:t>
          </a:r>
        </a:p>
      </dgm:t>
    </dgm:pt>
    <dgm:pt modelId="{AA4281B2-42B2-42ED-A0B1-5F316EAF14DE}" type="parTrans" cxnId="{FF8A7346-A866-42B5-A84D-4EE36D3AFCF9}">
      <dgm:prSet/>
      <dgm:spPr/>
      <dgm:t>
        <a:bodyPr/>
        <a:lstStyle/>
        <a:p>
          <a:endParaRPr lang="ru-RU"/>
        </a:p>
      </dgm:t>
    </dgm:pt>
    <dgm:pt modelId="{1DDA2544-89E5-4E55-A047-08E33C8D4D9A}" type="sibTrans" cxnId="{FF8A7346-A866-42B5-A84D-4EE36D3AFCF9}">
      <dgm:prSet/>
      <dgm:spPr/>
      <dgm:t>
        <a:bodyPr/>
        <a:lstStyle/>
        <a:p>
          <a:endParaRPr lang="ru-RU"/>
        </a:p>
      </dgm:t>
    </dgm:pt>
    <dgm:pt modelId="{48DB3A5A-B33E-4A0F-B374-5C1F5B65BD59}">
      <dgm:prSet phldrT="[Текст]" phldr="1"/>
      <dgm:spPr/>
      <dgm:t>
        <a:bodyPr/>
        <a:lstStyle/>
        <a:p>
          <a:endParaRPr lang="ru-RU" dirty="0"/>
        </a:p>
      </dgm:t>
    </dgm:pt>
    <dgm:pt modelId="{FBE142BA-2CE2-48DA-935F-91EEE32920B9}" type="parTrans" cxnId="{D7AEBADA-CD93-40E4-A302-D1F3E5D1D771}">
      <dgm:prSet/>
      <dgm:spPr/>
      <dgm:t>
        <a:bodyPr/>
        <a:lstStyle/>
        <a:p>
          <a:endParaRPr lang="ru-RU"/>
        </a:p>
      </dgm:t>
    </dgm:pt>
    <dgm:pt modelId="{754B2C8F-2162-44E2-98BB-0DC7E9D2C20D}" type="sibTrans" cxnId="{D7AEBADA-CD93-40E4-A302-D1F3E5D1D771}">
      <dgm:prSet/>
      <dgm:spPr/>
      <dgm:t>
        <a:bodyPr/>
        <a:lstStyle/>
        <a:p>
          <a:endParaRPr lang="ru-RU"/>
        </a:p>
      </dgm:t>
    </dgm:pt>
    <dgm:pt modelId="{4A665C52-6E3E-461B-95A5-90AD5870A31A}">
      <dgm:prSet phldrT="[Текст]"/>
      <dgm:spPr/>
      <dgm:t>
        <a:bodyPr/>
        <a:lstStyle/>
        <a:p>
          <a:r>
            <a:rPr lang="ru-RU" dirty="0"/>
            <a:t>НИКО</a:t>
          </a:r>
        </a:p>
      </dgm:t>
    </dgm:pt>
    <dgm:pt modelId="{93B7EB3E-70B0-4E10-9FFB-8E990707C4A6}" type="parTrans" cxnId="{568407B4-B9EA-4583-A2B0-9E5480B1E397}">
      <dgm:prSet/>
      <dgm:spPr/>
      <dgm:t>
        <a:bodyPr/>
        <a:lstStyle/>
        <a:p>
          <a:endParaRPr lang="ru-RU"/>
        </a:p>
      </dgm:t>
    </dgm:pt>
    <dgm:pt modelId="{FABAF839-FA32-4488-A961-56543AA9AE7D}" type="sibTrans" cxnId="{568407B4-B9EA-4583-A2B0-9E5480B1E397}">
      <dgm:prSet/>
      <dgm:spPr/>
      <dgm:t>
        <a:bodyPr/>
        <a:lstStyle/>
        <a:p>
          <a:endParaRPr lang="ru-RU"/>
        </a:p>
      </dgm:t>
    </dgm:pt>
    <dgm:pt modelId="{76C10E69-7CBB-41AE-94ED-C6E409AC48DB}">
      <dgm:prSet phldrT="[Текст]"/>
      <dgm:spPr/>
      <dgm:t>
        <a:bodyPr/>
        <a:lstStyle/>
        <a:p>
          <a:r>
            <a:rPr lang="ru-RU" dirty="0"/>
            <a:t>МИКО</a:t>
          </a:r>
        </a:p>
      </dgm:t>
    </dgm:pt>
    <dgm:pt modelId="{EA7C5606-EBAA-4DF0-9BB6-6F4D89F059F3}" type="parTrans" cxnId="{D9773DF8-1032-4D07-8620-7AE158F5089F}">
      <dgm:prSet/>
      <dgm:spPr/>
      <dgm:t>
        <a:bodyPr/>
        <a:lstStyle/>
        <a:p>
          <a:endParaRPr lang="ru-RU"/>
        </a:p>
      </dgm:t>
    </dgm:pt>
    <dgm:pt modelId="{7B1B50A5-C1FD-45D3-93F7-E9324F871179}" type="sibTrans" cxnId="{D9773DF8-1032-4D07-8620-7AE158F5089F}">
      <dgm:prSet/>
      <dgm:spPr/>
      <dgm:t>
        <a:bodyPr/>
        <a:lstStyle/>
        <a:p>
          <a:endParaRPr lang="ru-RU"/>
        </a:p>
      </dgm:t>
    </dgm:pt>
    <dgm:pt modelId="{402EE84E-105F-435B-893E-47FE23DD7C58}">
      <dgm:prSet phldrT="[Текст]"/>
      <dgm:spPr/>
      <dgm:t>
        <a:bodyPr/>
        <a:lstStyle/>
        <a:p>
          <a:r>
            <a:rPr lang="ru-RU" dirty="0"/>
            <a:t>ГИА 9  (ОГЭ, ГВЭ)</a:t>
          </a:r>
        </a:p>
      </dgm:t>
    </dgm:pt>
    <dgm:pt modelId="{F49A7B09-8329-478F-964F-3B408BAADE14}" type="sibTrans" cxnId="{404A4D0E-D5E6-4300-B8DC-E986D4B22FAC}">
      <dgm:prSet/>
      <dgm:spPr/>
      <dgm:t>
        <a:bodyPr/>
        <a:lstStyle/>
        <a:p>
          <a:endParaRPr lang="ru-RU"/>
        </a:p>
      </dgm:t>
    </dgm:pt>
    <dgm:pt modelId="{B74452B7-9CAD-4145-A07D-6F0861FF837B}" type="parTrans" cxnId="{404A4D0E-D5E6-4300-B8DC-E986D4B22FAC}">
      <dgm:prSet/>
      <dgm:spPr/>
      <dgm:t>
        <a:bodyPr/>
        <a:lstStyle/>
        <a:p>
          <a:endParaRPr lang="ru-RU"/>
        </a:p>
      </dgm:t>
    </dgm:pt>
    <dgm:pt modelId="{88A28AA1-56EC-412C-8D75-8A9B55A8FC34}" type="pres">
      <dgm:prSet presAssocID="{BB77D2A1-AFFB-49C2-BE0A-22B6960E1EFB}" presName="linearFlow" presStyleCnt="0">
        <dgm:presLayoutVars>
          <dgm:dir/>
          <dgm:animLvl val="lvl"/>
          <dgm:resizeHandles val="exact"/>
        </dgm:presLayoutVars>
      </dgm:prSet>
      <dgm:spPr/>
    </dgm:pt>
    <dgm:pt modelId="{97EB8C44-047C-4E3C-8EB8-0C087DEB8F43}" type="pres">
      <dgm:prSet presAssocID="{2B5DA49F-A7D0-4F5A-8105-03704D9AACB6}" presName="composite" presStyleCnt="0"/>
      <dgm:spPr/>
    </dgm:pt>
    <dgm:pt modelId="{AE122FBC-D4F5-4421-B916-C6CDF2787670}" type="pres">
      <dgm:prSet presAssocID="{2B5DA49F-A7D0-4F5A-8105-03704D9AACB6}" presName="parentText" presStyleLbl="alignNode1" presStyleIdx="0" presStyleCnt="3">
        <dgm:presLayoutVars>
          <dgm:chMax val="1"/>
          <dgm:bulletEnabled val="1"/>
        </dgm:presLayoutVars>
      </dgm:prSet>
      <dgm:spPr/>
    </dgm:pt>
    <dgm:pt modelId="{C4871EBD-3A03-48B3-B61C-17217086302C}" type="pres">
      <dgm:prSet presAssocID="{2B5DA49F-A7D0-4F5A-8105-03704D9AACB6}" presName="descendantText" presStyleLbl="alignAcc1" presStyleIdx="0" presStyleCnt="3">
        <dgm:presLayoutVars>
          <dgm:bulletEnabled val="1"/>
        </dgm:presLayoutVars>
      </dgm:prSet>
      <dgm:spPr/>
    </dgm:pt>
    <dgm:pt modelId="{C8B172C8-CFE2-4486-A0A4-7366326349EF}" type="pres">
      <dgm:prSet presAssocID="{A91DEA18-EF39-4990-955A-D4AFD3040CA8}" presName="sp" presStyleCnt="0"/>
      <dgm:spPr/>
    </dgm:pt>
    <dgm:pt modelId="{67D29AEB-E118-4FE7-9471-7E4A4FEF6437}" type="pres">
      <dgm:prSet presAssocID="{E589802D-C081-48E1-994C-5A550A41C6F8}" presName="composite" presStyleCnt="0"/>
      <dgm:spPr/>
    </dgm:pt>
    <dgm:pt modelId="{C9CEE95B-78DD-4924-9382-57D98B357623}" type="pres">
      <dgm:prSet presAssocID="{E589802D-C081-48E1-994C-5A550A41C6F8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902279E3-75DB-461C-BA56-5C2F5700674A}" type="pres">
      <dgm:prSet presAssocID="{E589802D-C081-48E1-994C-5A550A41C6F8}" presName="descendantText" presStyleLbl="alignAcc1" presStyleIdx="1" presStyleCnt="3">
        <dgm:presLayoutVars>
          <dgm:bulletEnabled val="1"/>
        </dgm:presLayoutVars>
      </dgm:prSet>
      <dgm:spPr/>
    </dgm:pt>
    <dgm:pt modelId="{B457FE80-7030-4AD7-AE15-1221E9B9C298}" type="pres">
      <dgm:prSet presAssocID="{43080CE6-D12E-4C13-9DC3-CCC6B7465EEB}" presName="sp" presStyleCnt="0"/>
      <dgm:spPr/>
    </dgm:pt>
    <dgm:pt modelId="{44D11695-4551-4FE3-AE23-E8C8E6FE627A}" type="pres">
      <dgm:prSet presAssocID="{48DB3A5A-B33E-4A0F-B374-5C1F5B65BD59}" presName="composite" presStyleCnt="0"/>
      <dgm:spPr/>
    </dgm:pt>
    <dgm:pt modelId="{E9631D1F-356F-42AF-893E-243BC8ED7188}" type="pres">
      <dgm:prSet presAssocID="{48DB3A5A-B33E-4A0F-B374-5C1F5B65BD59}" presName="parentText" presStyleLbl="alignNode1" presStyleIdx="2" presStyleCnt="3">
        <dgm:presLayoutVars>
          <dgm:chMax val="1"/>
          <dgm:bulletEnabled val="1"/>
        </dgm:presLayoutVars>
      </dgm:prSet>
      <dgm:spPr/>
    </dgm:pt>
    <dgm:pt modelId="{4DD288F1-8B05-4C07-A415-5E525A6F06B6}" type="pres">
      <dgm:prSet presAssocID="{48DB3A5A-B33E-4A0F-B374-5C1F5B65BD59}" presName="descendantText" presStyleLbl="alignAcc1" presStyleIdx="2" presStyleCnt="3">
        <dgm:presLayoutVars>
          <dgm:bulletEnabled val="1"/>
        </dgm:presLayoutVars>
      </dgm:prSet>
      <dgm:spPr/>
    </dgm:pt>
  </dgm:ptLst>
  <dgm:cxnLst>
    <dgm:cxn modelId="{404A4D0E-D5E6-4300-B8DC-E986D4B22FAC}" srcId="{2B5DA49F-A7D0-4F5A-8105-03704D9AACB6}" destId="{402EE84E-105F-435B-893E-47FE23DD7C58}" srcOrd="1" destOrd="0" parTransId="{B74452B7-9CAD-4145-A07D-6F0861FF837B}" sibTransId="{F49A7B09-8329-478F-964F-3B408BAADE14}"/>
    <dgm:cxn modelId="{DB73A60E-C046-4275-8A2D-8E88B3E3D4B2}" type="presOf" srcId="{2B5DA49F-A7D0-4F5A-8105-03704D9AACB6}" destId="{AE122FBC-D4F5-4421-B916-C6CDF2787670}" srcOrd="0" destOrd="0" presId="urn:microsoft.com/office/officeart/2005/8/layout/chevron2"/>
    <dgm:cxn modelId="{3F6FF012-16AD-4F0C-ABCF-7D983341065F}" type="presOf" srcId="{E589802D-C081-48E1-994C-5A550A41C6F8}" destId="{C9CEE95B-78DD-4924-9382-57D98B357623}" srcOrd="0" destOrd="0" presId="urn:microsoft.com/office/officeart/2005/8/layout/chevron2"/>
    <dgm:cxn modelId="{BAECAB1B-67FB-4F6F-8875-351EA44378B8}" srcId="{2B5DA49F-A7D0-4F5A-8105-03704D9AACB6}" destId="{FADF1929-8DCE-49B2-9170-F0626C468CEB}" srcOrd="0" destOrd="0" parTransId="{0AFCF297-D166-4B52-BAEA-7C655C789DCE}" sibTransId="{64EE82D7-4DBC-4CD9-82A8-E5481033217B}"/>
    <dgm:cxn modelId="{5DDEE61B-820B-47FB-878D-198C76B52DC6}" type="presOf" srcId="{402EE84E-105F-435B-893E-47FE23DD7C58}" destId="{C4871EBD-3A03-48B3-B61C-17217086302C}" srcOrd="0" destOrd="1" presId="urn:microsoft.com/office/officeart/2005/8/layout/chevron2"/>
    <dgm:cxn modelId="{CF608736-5B34-41AF-BBD1-C47A20767A30}" srcId="{BB77D2A1-AFFB-49C2-BE0A-22B6960E1EFB}" destId="{2B5DA49F-A7D0-4F5A-8105-03704D9AACB6}" srcOrd="0" destOrd="0" parTransId="{63BB4D94-E30A-4AC7-A47C-77D05DCA3BAC}" sibTransId="{A91DEA18-EF39-4990-955A-D4AFD3040CA8}"/>
    <dgm:cxn modelId="{CCF1743C-52DC-4D45-9C1C-5259FB1DF3A2}" type="presOf" srcId="{3A964EEA-2EF0-419F-9D61-606255528715}" destId="{902279E3-75DB-461C-BA56-5C2F5700674A}" srcOrd="0" destOrd="1" presId="urn:microsoft.com/office/officeart/2005/8/layout/chevron2"/>
    <dgm:cxn modelId="{ED7C8762-0801-4345-99ED-09F0ABF2F17B}" type="presOf" srcId="{76C10E69-7CBB-41AE-94ED-C6E409AC48DB}" destId="{4DD288F1-8B05-4C07-A415-5E525A6F06B6}" srcOrd="0" destOrd="1" presId="urn:microsoft.com/office/officeart/2005/8/layout/chevron2"/>
    <dgm:cxn modelId="{5DE3B363-25DB-4C89-B10D-25E6EA40A19F}" type="presOf" srcId="{BB77D2A1-AFFB-49C2-BE0A-22B6960E1EFB}" destId="{88A28AA1-56EC-412C-8D75-8A9B55A8FC34}" srcOrd="0" destOrd="0" presId="urn:microsoft.com/office/officeart/2005/8/layout/chevron2"/>
    <dgm:cxn modelId="{FF8A7346-A866-42B5-A84D-4EE36D3AFCF9}" srcId="{E589802D-C081-48E1-994C-5A550A41C6F8}" destId="{3A964EEA-2EF0-419F-9D61-606255528715}" srcOrd="1" destOrd="0" parTransId="{AA4281B2-42B2-42ED-A0B1-5F316EAF14DE}" sibTransId="{1DDA2544-89E5-4E55-A047-08E33C8D4D9A}"/>
    <dgm:cxn modelId="{367DB948-C97D-43CF-868E-F03D3DE89518}" srcId="{BB77D2A1-AFFB-49C2-BE0A-22B6960E1EFB}" destId="{E589802D-C081-48E1-994C-5A550A41C6F8}" srcOrd="1" destOrd="0" parTransId="{6B2956FE-E611-4BA7-A316-C6E0B383020E}" sibTransId="{43080CE6-D12E-4C13-9DC3-CCC6B7465EEB}"/>
    <dgm:cxn modelId="{45D10078-3E03-4614-8B74-43220EC4DD62}" type="presOf" srcId="{48DB3A5A-B33E-4A0F-B374-5C1F5B65BD59}" destId="{E9631D1F-356F-42AF-893E-243BC8ED7188}" srcOrd="0" destOrd="0" presId="urn:microsoft.com/office/officeart/2005/8/layout/chevron2"/>
    <dgm:cxn modelId="{021E6C79-CDE5-4A8D-AB88-3DB625298B04}" type="presOf" srcId="{FADF1929-8DCE-49B2-9170-F0626C468CEB}" destId="{C4871EBD-3A03-48B3-B61C-17217086302C}" srcOrd="0" destOrd="0" presId="urn:microsoft.com/office/officeart/2005/8/layout/chevron2"/>
    <dgm:cxn modelId="{CF9E868D-4081-4443-80DA-CE2BC1EE207B}" type="presOf" srcId="{4A665C52-6E3E-461B-95A5-90AD5870A31A}" destId="{4DD288F1-8B05-4C07-A415-5E525A6F06B6}" srcOrd="0" destOrd="0" presId="urn:microsoft.com/office/officeart/2005/8/layout/chevron2"/>
    <dgm:cxn modelId="{6F6E64A3-AD88-41D6-83E8-511161C95F75}" type="presOf" srcId="{E82979C6-04EA-47DC-84F8-7205A20342AD}" destId="{902279E3-75DB-461C-BA56-5C2F5700674A}" srcOrd="0" destOrd="0" presId="urn:microsoft.com/office/officeart/2005/8/layout/chevron2"/>
    <dgm:cxn modelId="{568407B4-B9EA-4583-A2B0-9E5480B1E397}" srcId="{48DB3A5A-B33E-4A0F-B374-5C1F5B65BD59}" destId="{4A665C52-6E3E-461B-95A5-90AD5870A31A}" srcOrd="0" destOrd="0" parTransId="{93B7EB3E-70B0-4E10-9FFB-8E990707C4A6}" sibTransId="{FABAF839-FA32-4488-A961-56543AA9AE7D}"/>
    <dgm:cxn modelId="{D343ACC9-7928-4D81-A8F4-AB0900E06793}" srcId="{E589802D-C081-48E1-994C-5A550A41C6F8}" destId="{E82979C6-04EA-47DC-84F8-7205A20342AD}" srcOrd="0" destOrd="0" parTransId="{727DF32D-F156-40DE-B8F4-FCE672C01F77}" sibTransId="{E68EC630-8CDD-4E7C-97A7-AFF019E0AF34}"/>
    <dgm:cxn modelId="{D7AEBADA-CD93-40E4-A302-D1F3E5D1D771}" srcId="{BB77D2A1-AFFB-49C2-BE0A-22B6960E1EFB}" destId="{48DB3A5A-B33E-4A0F-B374-5C1F5B65BD59}" srcOrd="2" destOrd="0" parTransId="{FBE142BA-2CE2-48DA-935F-91EEE32920B9}" sibTransId="{754B2C8F-2162-44E2-98BB-0DC7E9D2C20D}"/>
    <dgm:cxn modelId="{D9773DF8-1032-4D07-8620-7AE158F5089F}" srcId="{48DB3A5A-B33E-4A0F-B374-5C1F5B65BD59}" destId="{76C10E69-7CBB-41AE-94ED-C6E409AC48DB}" srcOrd="1" destOrd="0" parTransId="{EA7C5606-EBAA-4DF0-9BB6-6F4D89F059F3}" sibTransId="{7B1B50A5-C1FD-45D3-93F7-E9324F871179}"/>
    <dgm:cxn modelId="{D2C9210F-ACCF-4FDB-9CA7-60C802D7222C}" type="presParOf" srcId="{88A28AA1-56EC-412C-8D75-8A9B55A8FC34}" destId="{97EB8C44-047C-4E3C-8EB8-0C087DEB8F43}" srcOrd="0" destOrd="0" presId="urn:microsoft.com/office/officeart/2005/8/layout/chevron2"/>
    <dgm:cxn modelId="{9054EDDD-BF51-484E-BAF9-02DEF786E396}" type="presParOf" srcId="{97EB8C44-047C-4E3C-8EB8-0C087DEB8F43}" destId="{AE122FBC-D4F5-4421-B916-C6CDF2787670}" srcOrd="0" destOrd="0" presId="urn:microsoft.com/office/officeart/2005/8/layout/chevron2"/>
    <dgm:cxn modelId="{0EB8E57F-E5BE-47B1-8125-44C53DC4A1E1}" type="presParOf" srcId="{97EB8C44-047C-4E3C-8EB8-0C087DEB8F43}" destId="{C4871EBD-3A03-48B3-B61C-17217086302C}" srcOrd="1" destOrd="0" presId="urn:microsoft.com/office/officeart/2005/8/layout/chevron2"/>
    <dgm:cxn modelId="{12781DF4-DAB6-4E8D-A643-89CA8E6AB2BE}" type="presParOf" srcId="{88A28AA1-56EC-412C-8D75-8A9B55A8FC34}" destId="{C8B172C8-CFE2-4486-A0A4-7366326349EF}" srcOrd="1" destOrd="0" presId="urn:microsoft.com/office/officeart/2005/8/layout/chevron2"/>
    <dgm:cxn modelId="{9D88BBD3-0688-4BE1-A1FC-19BBA227021A}" type="presParOf" srcId="{88A28AA1-56EC-412C-8D75-8A9B55A8FC34}" destId="{67D29AEB-E118-4FE7-9471-7E4A4FEF6437}" srcOrd="2" destOrd="0" presId="urn:microsoft.com/office/officeart/2005/8/layout/chevron2"/>
    <dgm:cxn modelId="{30512C53-DAB5-4B72-9B49-05365398C85B}" type="presParOf" srcId="{67D29AEB-E118-4FE7-9471-7E4A4FEF6437}" destId="{C9CEE95B-78DD-4924-9382-57D98B357623}" srcOrd="0" destOrd="0" presId="urn:microsoft.com/office/officeart/2005/8/layout/chevron2"/>
    <dgm:cxn modelId="{86CCFF7A-CF3C-449F-8EC4-93505D6EB873}" type="presParOf" srcId="{67D29AEB-E118-4FE7-9471-7E4A4FEF6437}" destId="{902279E3-75DB-461C-BA56-5C2F5700674A}" srcOrd="1" destOrd="0" presId="urn:microsoft.com/office/officeart/2005/8/layout/chevron2"/>
    <dgm:cxn modelId="{6868E19E-0B06-41C4-9BAB-0ECDF9D13431}" type="presParOf" srcId="{88A28AA1-56EC-412C-8D75-8A9B55A8FC34}" destId="{B457FE80-7030-4AD7-AE15-1221E9B9C298}" srcOrd="3" destOrd="0" presId="urn:microsoft.com/office/officeart/2005/8/layout/chevron2"/>
    <dgm:cxn modelId="{3E6D8FA1-6589-409E-94F7-93539DE9C5F7}" type="presParOf" srcId="{88A28AA1-56EC-412C-8D75-8A9B55A8FC34}" destId="{44D11695-4551-4FE3-AE23-E8C8E6FE627A}" srcOrd="4" destOrd="0" presId="urn:microsoft.com/office/officeart/2005/8/layout/chevron2"/>
    <dgm:cxn modelId="{4DFB33A8-5CC6-4DFD-8759-3AA561FD8CB1}" type="presParOf" srcId="{44D11695-4551-4FE3-AE23-E8C8E6FE627A}" destId="{E9631D1F-356F-42AF-893E-243BC8ED7188}" srcOrd="0" destOrd="0" presId="urn:microsoft.com/office/officeart/2005/8/layout/chevron2"/>
    <dgm:cxn modelId="{EBF24B83-47A3-45AB-936E-DFA339BA9822}" type="presParOf" srcId="{44D11695-4551-4FE3-AE23-E8C8E6FE627A}" destId="{4DD288F1-8B05-4C07-A415-5E525A6F06B6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809CDC-70A1-40C3-B3EF-2F5FE5585764}">
      <dsp:nvSpPr>
        <dsp:cNvPr id="0" name=""/>
        <dsp:cNvSpPr/>
      </dsp:nvSpPr>
      <dsp:spPr>
        <a:xfrm rot="16200000">
          <a:off x="925909" y="-925909"/>
          <a:ext cx="2262981" cy="4114800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200" kern="1200" dirty="0"/>
            <a:t>информатика</a:t>
          </a:r>
        </a:p>
      </dsp:txBody>
      <dsp:txXfrm rot="5400000">
        <a:off x="-1" y="1"/>
        <a:ext cx="4114800" cy="1697236"/>
      </dsp:txXfrm>
    </dsp:sp>
    <dsp:sp modelId="{B8FAE8E0-FF7E-48D2-A504-3C211804CE97}">
      <dsp:nvSpPr>
        <dsp:cNvPr id="0" name=""/>
        <dsp:cNvSpPr/>
      </dsp:nvSpPr>
      <dsp:spPr>
        <a:xfrm>
          <a:off x="4114800" y="0"/>
          <a:ext cx="4114800" cy="2262981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200" kern="1200" dirty="0"/>
            <a:t>физика</a:t>
          </a:r>
        </a:p>
      </dsp:txBody>
      <dsp:txXfrm>
        <a:off x="4114800" y="0"/>
        <a:ext cx="4114800" cy="1697236"/>
      </dsp:txXfrm>
    </dsp:sp>
    <dsp:sp modelId="{61C6F71B-1569-46C2-B37B-DBE3DF05528C}">
      <dsp:nvSpPr>
        <dsp:cNvPr id="0" name=""/>
        <dsp:cNvSpPr/>
      </dsp:nvSpPr>
      <dsp:spPr>
        <a:xfrm rot="10800000">
          <a:off x="0" y="2262981"/>
          <a:ext cx="4114800" cy="2262981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200" kern="1200" dirty="0"/>
            <a:t>биология</a:t>
          </a:r>
        </a:p>
      </dsp:txBody>
      <dsp:txXfrm rot="10800000">
        <a:off x="0" y="2828726"/>
        <a:ext cx="4114800" cy="1697236"/>
      </dsp:txXfrm>
    </dsp:sp>
    <dsp:sp modelId="{8AFDD917-5F93-443B-B412-3EA2DCB06FA5}">
      <dsp:nvSpPr>
        <dsp:cNvPr id="0" name=""/>
        <dsp:cNvSpPr/>
      </dsp:nvSpPr>
      <dsp:spPr>
        <a:xfrm rot="5400000">
          <a:off x="5040709" y="1337072"/>
          <a:ext cx="2262981" cy="4114800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200" kern="1200" dirty="0"/>
            <a:t>химия</a:t>
          </a:r>
        </a:p>
      </dsp:txBody>
      <dsp:txXfrm rot="-5400000">
        <a:off x="4114799" y="2828726"/>
        <a:ext cx="4114800" cy="1697236"/>
      </dsp:txXfrm>
    </dsp:sp>
    <dsp:sp modelId="{156E922D-3B73-4867-953C-FD77181D7BE3}">
      <dsp:nvSpPr>
        <dsp:cNvPr id="0" name=""/>
        <dsp:cNvSpPr/>
      </dsp:nvSpPr>
      <dsp:spPr>
        <a:xfrm>
          <a:off x="2880359" y="1697236"/>
          <a:ext cx="2468880" cy="1131490"/>
        </a:xfrm>
        <a:prstGeom prst="round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200" kern="1200" dirty="0"/>
            <a:t>математика</a:t>
          </a:r>
        </a:p>
      </dsp:txBody>
      <dsp:txXfrm>
        <a:off x="2935594" y="1752471"/>
        <a:ext cx="2358410" cy="102102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122FBC-D4F5-4421-B916-C6CDF2787670}">
      <dsp:nvSpPr>
        <dsp:cNvPr id="0" name=""/>
        <dsp:cNvSpPr/>
      </dsp:nvSpPr>
      <dsp:spPr>
        <a:xfrm rot="5400000">
          <a:off x="-245635" y="246082"/>
          <a:ext cx="1637567" cy="1146297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3100" kern="1200" dirty="0"/>
        </a:p>
      </dsp:txBody>
      <dsp:txXfrm rot="-5400000">
        <a:off x="1" y="573596"/>
        <a:ext cx="1146297" cy="491270"/>
      </dsp:txXfrm>
    </dsp:sp>
    <dsp:sp modelId="{C4871EBD-3A03-48B3-B61C-17217086302C}">
      <dsp:nvSpPr>
        <dsp:cNvPr id="0" name=""/>
        <dsp:cNvSpPr/>
      </dsp:nvSpPr>
      <dsp:spPr>
        <a:xfrm rot="5400000">
          <a:off x="4155739" y="-3008994"/>
          <a:ext cx="1064418" cy="708330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19050" rIns="19050" bIns="19050" numCol="1" spcCol="1270" anchor="ctr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3000" kern="1200" dirty="0"/>
            <a:t>ГИА 11 (ЕГЭ,ГВЭ)</a:t>
          </a:r>
        </a:p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3000" kern="1200" dirty="0"/>
            <a:t>ГИА 9  (ОГЭ, ГВЭ)</a:t>
          </a:r>
        </a:p>
      </dsp:txBody>
      <dsp:txXfrm rot="-5400000">
        <a:off x="1146298" y="52408"/>
        <a:ext cx="7031341" cy="960496"/>
      </dsp:txXfrm>
    </dsp:sp>
    <dsp:sp modelId="{C9CEE95B-78DD-4924-9382-57D98B357623}">
      <dsp:nvSpPr>
        <dsp:cNvPr id="0" name=""/>
        <dsp:cNvSpPr/>
      </dsp:nvSpPr>
      <dsp:spPr>
        <a:xfrm rot="5400000">
          <a:off x="-245635" y="1689832"/>
          <a:ext cx="1637567" cy="1146297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3100" kern="1200" dirty="0"/>
        </a:p>
      </dsp:txBody>
      <dsp:txXfrm rot="-5400000">
        <a:off x="1" y="2017346"/>
        <a:ext cx="1146297" cy="491270"/>
      </dsp:txXfrm>
    </dsp:sp>
    <dsp:sp modelId="{902279E3-75DB-461C-BA56-5C2F5700674A}">
      <dsp:nvSpPr>
        <dsp:cNvPr id="0" name=""/>
        <dsp:cNvSpPr/>
      </dsp:nvSpPr>
      <dsp:spPr>
        <a:xfrm rot="5400000">
          <a:off x="4155739" y="-1565244"/>
          <a:ext cx="1064418" cy="708330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19050" rIns="19050" bIns="19050" numCol="1" spcCol="1270" anchor="ctr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3000" kern="1200" dirty="0"/>
            <a:t>РИКО</a:t>
          </a:r>
        </a:p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3000" kern="1200" dirty="0"/>
            <a:t>ВПР</a:t>
          </a:r>
        </a:p>
      </dsp:txBody>
      <dsp:txXfrm rot="-5400000">
        <a:off x="1146298" y="1496158"/>
        <a:ext cx="7031341" cy="960496"/>
      </dsp:txXfrm>
    </dsp:sp>
    <dsp:sp modelId="{E9631D1F-356F-42AF-893E-243BC8ED7188}">
      <dsp:nvSpPr>
        <dsp:cNvPr id="0" name=""/>
        <dsp:cNvSpPr/>
      </dsp:nvSpPr>
      <dsp:spPr>
        <a:xfrm rot="5400000">
          <a:off x="-245635" y="3133582"/>
          <a:ext cx="1637567" cy="1146297"/>
        </a:xfrm>
        <a:prstGeom prst="chevr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3100" kern="1200" dirty="0"/>
        </a:p>
      </dsp:txBody>
      <dsp:txXfrm rot="-5400000">
        <a:off x="1" y="3461096"/>
        <a:ext cx="1146297" cy="491270"/>
      </dsp:txXfrm>
    </dsp:sp>
    <dsp:sp modelId="{4DD288F1-8B05-4C07-A415-5E525A6F06B6}">
      <dsp:nvSpPr>
        <dsp:cNvPr id="0" name=""/>
        <dsp:cNvSpPr/>
      </dsp:nvSpPr>
      <dsp:spPr>
        <a:xfrm rot="5400000">
          <a:off x="4155739" y="-121494"/>
          <a:ext cx="1064418" cy="708330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19050" rIns="19050" bIns="19050" numCol="1" spcCol="1270" anchor="ctr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3000" kern="1200" dirty="0"/>
            <a:t>НИКО</a:t>
          </a:r>
        </a:p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3000" kern="1200" dirty="0"/>
            <a:t>МИКО</a:t>
          </a:r>
        </a:p>
      </dsp:txBody>
      <dsp:txXfrm rot="-5400000">
        <a:off x="1146298" y="2939908"/>
        <a:ext cx="7031341" cy="9604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60000"/>
                <a:lumOff val="40000"/>
              </a:schemeClr>
            </a:gs>
            <a:gs pos="39999">
              <a:srgbClr val="85C2FF">
                <a:alpha val="91000"/>
              </a:srgbClr>
            </a:gs>
            <a:gs pos="70000">
              <a:srgbClr val="C4D6EB"/>
            </a:gs>
            <a:gs pos="70000">
              <a:srgbClr val="C4D6EB"/>
            </a:gs>
            <a:gs pos="100000">
              <a:srgbClr val="FFEBFA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14.01.2022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643051"/>
            <a:ext cx="7772400" cy="1957400"/>
          </a:xfrm>
        </p:spPr>
        <p:txBody>
          <a:bodyPr>
            <a:normAutofit fontScale="90000"/>
          </a:bodyPr>
          <a:lstStyle/>
          <a:p>
            <a:r>
              <a:rPr lang="ru-RU" dirty="0"/>
              <a:t>Проблемы  преемственности  компетенций  с  урока  математики  на  урок  физики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57290" y="4429132"/>
            <a:ext cx="6400800" cy="1752600"/>
          </a:xfrm>
        </p:spPr>
        <p:txBody>
          <a:bodyPr>
            <a:normAutofit fontScale="70000" lnSpcReduction="20000"/>
          </a:bodyPr>
          <a:lstStyle/>
          <a:p>
            <a:pPr algn="r"/>
            <a:r>
              <a:rPr lang="ru-RU" dirty="0"/>
              <a:t>Токарева Татьяна Николаевна,</a:t>
            </a:r>
          </a:p>
          <a:p>
            <a:pPr algn="r"/>
            <a:r>
              <a:rPr lang="ru-RU" dirty="0"/>
              <a:t> учитель математики, </a:t>
            </a:r>
          </a:p>
          <a:p>
            <a:pPr algn="r"/>
            <a:r>
              <a:rPr lang="ru-RU" dirty="0"/>
              <a:t>Назарова Наталья Николаевна, </a:t>
            </a:r>
          </a:p>
          <a:p>
            <a:pPr algn="r"/>
            <a:r>
              <a:rPr lang="ru-RU" dirty="0"/>
              <a:t>учитель физики </a:t>
            </a:r>
          </a:p>
          <a:p>
            <a:pPr algn="r"/>
            <a:r>
              <a:rPr lang="ru-RU" dirty="0"/>
              <a:t>МАОУ "СОШ №147 г. Челябинска»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357158" y="714356"/>
            <a:ext cx="8429684" cy="4500594"/>
          </a:xfrm>
        </p:spPr>
        <p:txBody>
          <a:bodyPr>
            <a:normAutofit/>
          </a:bodyPr>
          <a:lstStyle/>
          <a:p>
            <a:r>
              <a:rPr lang="ru-RU" dirty="0">
                <a:latin typeface="Monotype Corsiva" pitchFamily="66" charset="0"/>
              </a:rPr>
              <a:t>  «Добиться успеха не означает,</a:t>
            </a:r>
            <a:br>
              <a:rPr lang="ru-RU" dirty="0">
                <a:latin typeface="Monotype Corsiva" pitchFamily="66" charset="0"/>
              </a:rPr>
            </a:br>
            <a:r>
              <a:rPr lang="ru-RU" dirty="0">
                <a:latin typeface="Monotype Corsiva" pitchFamily="66" charset="0"/>
              </a:rPr>
              <a:t>что вы должны сделать что-либо  исключительное. Это означает, что вы должны делать то же, что и все, только исключительно хорошо»</a:t>
            </a: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5214942" y="5786454"/>
            <a:ext cx="3929058" cy="642942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Колин  Тернер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71736" y="2143116"/>
            <a:ext cx="3716082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СПАСИБО</a:t>
            </a:r>
          </a:p>
          <a:p>
            <a:pPr algn="ctr"/>
            <a:r>
              <a:rPr lang="ru-RU" sz="5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За</a:t>
            </a:r>
          </a:p>
          <a:p>
            <a:pPr algn="ctr"/>
            <a:r>
              <a:rPr lang="ru-RU" sz="54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ВНИМАНИЕ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ест-мат</a:t>
            </a:r>
            <a:r>
              <a:rPr lang="ru-RU" dirty="0"/>
              <a:t> МО </a:t>
            </a: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Система оценки качества образования 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9718"/>
          </a:xfrm>
        </p:spPr>
        <p:txBody>
          <a:bodyPr>
            <a:normAutofit fontScale="90000"/>
          </a:bodyPr>
          <a:lstStyle/>
          <a:p>
            <a:r>
              <a:rPr lang="ru-RU" dirty="0"/>
              <a:t>Заседание  МО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785794"/>
            <a:ext cx="8715436" cy="585791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Из выступления учителя физики МАОУ «СОШ№147 г. Челябинска» Н.Н. Назаровой:</a:t>
            </a:r>
          </a:p>
          <a:p>
            <a:pPr>
              <a:buNone/>
            </a:pP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«Физика и математика всегда развивались взаимосвязано, стимулируя обоюдный прогресс. Их</a:t>
            </a:r>
          </a:p>
          <a:p>
            <a:pPr>
              <a:buNone/>
            </a:pP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интеграция очевидна: физические законы выражаются математическими формулами, действия над</a:t>
            </a:r>
          </a:p>
          <a:p>
            <a:pPr>
              <a:buNone/>
            </a:pP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формулами используются при выводе следствий из законов физики, решении задач, выполнении</a:t>
            </a:r>
          </a:p>
          <a:p>
            <a:pPr>
              <a:buNone/>
            </a:pP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лабораторных работ…</a:t>
            </a:r>
          </a:p>
          <a:p>
            <a:pPr>
              <a:buNone/>
            </a:pP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Но практика преподавания физики часто показывает, что даже те учащиеся, которые хорошо владеют</a:t>
            </a:r>
          </a:p>
          <a:p>
            <a:pPr>
              <a:buNone/>
            </a:pP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математическим аппаратом, не могут на уроках физики эффективно его использовать.</a:t>
            </a:r>
          </a:p>
          <a:p>
            <a:pPr>
              <a:buNone/>
            </a:pP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Особые трудности вызывает применение таких вопросов: векторный характер физических величин,</a:t>
            </a:r>
          </a:p>
          <a:p>
            <a:pPr>
              <a:buNone/>
            </a:pP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запись уравнений в векторной  форме, проекции векторов на координатные оси, переход  к записи</a:t>
            </a:r>
          </a:p>
          <a:p>
            <a:pPr>
              <a:buNone/>
            </a:pP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уравнений в скалярной форме, анализ графиков функций, применение производной при изучении</a:t>
            </a:r>
          </a:p>
          <a:p>
            <a:pPr>
              <a:buNone/>
            </a:pP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колебаний, использование тригонометрических и показательной функций…</a:t>
            </a:r>
          </a:p>
          <a:p>
            <a:pPr>
              <a:buNone/>
            </a:pP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Кроме того, большим вопросом  являются  вычислительные навыки.  Не смотря на то, что учащимся и на</a:t>
            </a:r>
          </a:p>
          <a:p>
            <a:pPr>
              <a:buNone/>
            </a:pP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уроках и на экзаменах по физике разрешено пользоваться калькуляторами,  иногда эффективнее</a:t>
            </a:r>
          </a:p>
          <a:p>
            <a:pPr>
              <a:buNone/>
            </a:pP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применить рациональный подход к решению, применив варианты рационального счета.</a:t>
            </a:r>
          </a:p>
          <a:p>
            <a:pPr>
              <a:buNone/>
            </a:pP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С вычислительными  навыками   связаны и проблемы с определением цены деления приборов,</a:t>
            </a:r>
          </a:p>
          <a:p>
            <a:pPr>
              <a:buNone/>
            </a:pP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расчетом погрешностей в лабораторных работах, переводом единиц измерения. Особую проблему создают действия с дробями, степенями, процентами. </a:t>
            </a:r>
          </a:p>
          <a:p>
            <a:pPr>
              <a:buNone/>
            </a:pP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В школьном курсе физики многие математические вопросы рассматриваются раньше, чем в математике. Например, линейная функция и ее график встречается в курсе физики уже в 1 четверти 7 класса, в математике 3 – 4 четверть;</a:t>
            </a:r>
          </a:p>
          <a:p>
            <a:pPr>
              <a:buNone/>
            </a:pP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понятие симметрии в физике встречается в 8 классе,  в математике в конце 8 класса – в 9 классе.  Понятие</a:t>
            </a:r>
          </a:p>
          <a:p>
            <a:pPr>
              <a:buNone/>
            </a:pP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вектора  необходимо в начале 7 класса, понятия производной и интеграла – в начале 9 класса для рационального изложения физических вопросов, таких как сила, скорость, мгновенная скорость, ускорение, работа и т. д.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00042"/>
          </a:xfrm>
        </p:spPr>
        <p:txBody>
          <a:bodyPr>
            <a:normAutofit fontScale="90000"/>
          </a:bodyPr>
          <a:lstStyle/>
          <a:p>
            <a:br>
              <a:rPr lang="ru-RU" sz="2700" dirty="0"/>
            </a:br>
            <a:br>
              <a:rPr lang="ru-RU" sz="2700" dirty="0"/>
            </a:br>
            <a:r>
              <a:rPr lang="ru-RU" sz="2700" dirty="0"/>
              <a:t>Межпредметные связи  по курсу </a:t>
            </a:r>
            <a:r>
              <a:rPr lang="ru-RU" sz="2700" dirty="0" err="1"/>
              <a:t>физика+математика</a:t>
            </a:r>
            <a:br>
              <a:rPr lang="ru-RU" dirty="0"/>
            </a:br>
            <a:endParaRPr lang="ru-RU" dirty="0"/>
          </a:p>
        </p:txBody>
      </p:sp>
      <p:pic>
        <p:nvPicPr>
          <p:cNvPr id="1030" name="Picture 6" descr="D:\Desktop\1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10" y="748760"/>
            <a:ext cx="7858180" cy="460805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00042"/>
          </a:xfrm>
        </p:spPr>
        <p:txBody>
          <a:bodyPr>
            <a:normAutofit fontScale="90000"/>
          </a:bodyPr>
          <a:lstStyle/>
          <a:p>
            <a:br>
              <a:rPr lang="ru-RU" sz="2700" dirty="0"/>
            </a:br>
            <a:br>
              <a:rPr lang="ru-RU" sz="2700" dirty="0"/>
            </a:br>
            <a:r>
              <a:rPr lang="ru-RU" sz="2700" dirty="0"/>
              <a:t>Межпредметные связи  по курсу </a:t>
            </a:r>
            <a:r>
              <a:rPr lang="ru-RU" sz="2700" dirty="0" err="1"/>
              <a:t>физика+математика</a:t>
            </a:r>
            <a:br>
              <a:rPr lang="ru-RU" dirty="0"/>
            </a:br>
            <a:endParaRPr lang="ru-RU" dirty="0"/>
          </a:p>
        </p:txBody>
      </p:sp>
      <p:pic>
        <p:nvPicPr>
          <p:cNvPr id="18434" name="Picture 2" descr="D:\Desktop\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10" y="1000108"/>
            <a:ext cx="8075084" cy="34480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 fontScale="90000"/>
          </a:bodyPr>
          <a:lstStyle/>
          <a:p>
            <a:r>
              <a:rPr lang="ru-RU" dirty="0"/>
              <a:t>Математика  6 класс </a:t>
            </a:r>
          </a:p>
        </p:txBody>
      </p:sp>
      <p:pic>
        <p:nvPicPr>
          <p:cNvPr id="19458" name="Picture 2" descr="D:\Desktop\4.pn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19" y="1500174"/>
            <a:ext cx="4366083" cy="1143008"/>
          </a:xfrm>
          <a:prstGeom prst="rect">
            <a:avLst/>
          </a:prstGeom>
          <a:noFill/>
        </p:spPr>
      </p:pic>
      <p:pic>
        <p:nvPicPr>
          <p:cNvPr id="19459" name="Picture 3" descr="D:\Desktop\5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14942" y="1500174"/>
            <a:ext cx="3357586" cy="283868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Picture 1" descr="D:\Desktop\6.png"/>
          <p:cNvPicPr>
            <a:picLocks noChangeAspect="1" noChangeArrowheads="1"/>
          </p:cNvPicPr>
          <p:nvPr/>
        </p:nvPicPr>
        <p:blipFill>
          <a:blip r:embed="rId2" cstate="print"/>
          <a:srcRect t="2132"/>
          <a:stretch>
            <a:fillRect/>
          </a:stretch>
        </p:blipFill>
        <p:spPr bwMode="auto">
          <a:xfrm>
            <a:off x="0" y="1857364"/>
            <a:ext cx="9144000" cy="32799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 fontScale="90000"/>
          </a:bodyPr>
          <a:lstStyle/>
          <a:p>
            <a:r>
              <a:rPr lang="ru-RU" dirty="0"/>
              <a:t>КТП</a:t>
            </a:r>
          </a:p>
        </p:txBody>
      </p:sp>
      <p:pic>
        <p:nvPicPr>
          <p:cNvPr id="3" name="Picture 2" descr="D:\Desktop\6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1643050"/>
            <a:ext cx="8203616" cy="35719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440</Words>
  <Application>Microsoft Office PowerPoint</Application>
  <PresentationFormat>Экран (4:3)</PresentationFormat>
  <Paragraphs>48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Calibri</vt:lpstr>
      <vt:lpstr>Monotype Corsiva</vt:lpstr>
      <vt:lpstr>Times New Roman</vt:lpstr>
      <vt:lpstr>Тема Office</vt:lpstr>
      <vt:lpstr>Проблемы  преемственности  компетенций  с  урока  математики  на  урок  физики </vt:lpstr>
      <vt:lpstr>ест-мат МО </vt:lpstr>
      <vt:lpstr>Система оценки качества образования </vt:lpstr>
      <vt:lpstr>Заседание  МО</vt:lpstr>
      <vt:lpstr>  Межпредметные связи  по курсу физика+математика </vt:lpstr>
      <vt:lpstr>  Межпредметные связи  по курсу физика+математика </vt:lpstr>
      <vt:lpstr>Математика  6 класс </vt:lpstr>
      <vt:lpstr>Презентация PowerPoint</vt:lpstr>
      <vt:lpstr>КТП</vt:lpstr>
      <vt:lpstr>  «Добиться успеха не означает, что вы должны сделать что-либо  исключительное. Это означает, что вы должны делать то же, что и все, только исключительно хорошо»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Проблемы  преемственности  компетенций  с  урока  математики  на  урок  физики</dc:title>
  <dc:creator>ТТатьяна</dc:creator>
  <cp:lastModifiedBy>Безрукова Анастасия</cp:lastModifiedBy>
  <cp:revision>7</cp:revision>
  <dcterms:created xsi:type="dcterms:W3CDTF">2021-12-15T19:56:15Z</dcterms:created>
  <dcterms:modified xsi:type="dcterms:W3CDTF">2022-01-14T10:58:21Z</dcterms:modified>
</cp:coreProperties>
</file>