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F48D12-F61F-4826-92E2-55709546693E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463689-4416-44EF-8391-E3F5B9BCC57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sz="4800" dirty="0"/>
              <a:t>«Уча других, мы учимся сами...»</a:t>
            </a:r>
          </a:p>
          <a:p>
            <a:pPr marL="0" indent="0" algn="r">
              <a:buNone/>
            </a:pPr>
            <a:r>
              <a:rPr lang="ru-RU" dirty="0"/>
              <a:t> </a:t>
            </a:r>
          </a:p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419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696" y="440172"/>
            <a:ext cx="8129016" cy="6283338"/>
          </a:xfrm>
        </p:spPr>
      </p:pic>
    </p:spTree>
    <p:extLst>
      <p:ext uri="{BB962C8B-B14F-4D97-AF65-F5344CB8AC3E}">
        <p14:creationId xmlns:p14="http://schemas.microsoft.com/office/powerpoint/2010/main" val="3696589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93" y="214059"/>
            <a:ext cx="5775960" cy="3369654"/>
          </a:xfrm>
        </p:spPr>
      </p:pic>
      <p:sp>
        <p:nvSpPr>
          <p:cNvPr id="10" name="Объект 9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C:\Users\1311962\Pictures\Screenshots\Снимок экрана (318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17" y="3210905"/>
            <a:ext cx="6334760" cy="333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1311962\Pictures\Screenshots\Снимок экрана (316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53" y="113475"/>
            <a:ext cx="5781547" cy="3368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1311962\Pictures\Screenshots\Снимок экрана (317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277" y="3339817"/>
            <a:ext cx="5533897" cy="308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168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416" y="332232"/>
            <a:ext cx="6144768" cy="6144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87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30774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Учитель химии МАОУ «СОШ № 59 г. Челябинска»</a:t>
            </a:r>
          </a:p>
          <a:p>
            <a:r>
              <a:rPr lang="ru-RU" dirty="0"/>
              <a:t>Никитина И.В.</a:t>
            </a:r>
          </a:p>
          <a:p>
            <a:endParaRPr lang="ru-RU" dirty="0"/>
          </a:p>
          <a:p>
            <a:endParaRPr lang="ru-RU" dirty="0"/>
          </a:p>
          <a:p>
            <a:r>
              <a:rPr lang="ru-RU"/>
              <a:t>Челябинск 2022 г.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«Участие в конкурсах профессионального мастерства, как форма повышения квалификации педагога в работе для повышения эффективности в процессе обучения»</a:t>
            </a:r>
          </a:p>
        </p:txBody>
      </p:sp>
    </p:spTree>
    <p:extLst>
      <p:ext uri="{BB962C8B-B14F-4D97-AF65-F5344CB8AC3E}">
        <p14:creationId xmlns:p14="http://schemas.microsoft.com/office/powerpoint/2010/main" val="53308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/>
              <a:t>Задачи, реализуемые педагогами при подготовке и участии в профессиональных конкурсах: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ru-RU" sz="3200" b="1" dirty="0"/>
              <a:t>разработка и апробация </a:t>
            </a:r>
            <a:r>
              <a:rPr lang="ru-RU" sz="3200" dirty="0"/>
              <a:t>новых приемов, методов, технологий обучения детей по профилю деятельности;</a:t>
            </a:r>
          </a:p>
          <a:p>
            <a:pPr marL="457200" lvl="1" indent="0">
              <a:buNone/>
            </a:pPr>
            <a:r>
              <a:rPr lang="ru-RU" sz="3200" dirty="0"/>
              <a:t> </a:t>
            </a:r>
          </a:p>
          <a:p>
            <a:pPr lvl="1"/>
            <a:r>
              <a:rPr lang="ru-RU" sz="3200" b="1" dirty="0"/>
              <a:t>обобщение</a:t>
            </a:r>
            <a:r>
              <a:rPr lang="ru-RU" sz="3200" dirty="0"/>
              <a:t> эффективного </a:t>
            </a:r>
            <a:r>
              <a:rPr lang="ru-RU" sz="3200" b="1" dirty="0"/>
              <a:t>опыта</a:t>
            </a:r>
            <a:r>
              <a:rPr lang="ru-RU" sz="3200" dirty="0"/>
              <a:t> и пополнение собственного банка методических и дидактических материалов;</a:t>
            </a:r>
          </a:p>
          <a:p>
            <a:pPr marL="457200" lvl="1" indent="0">
              <a:buNone/>
            </a:pPr>
            <a:endParaRPr lang="ru-RU" sz="3200" dirty="0"/>
          </a:p>
          <a:p>
            <a:pPr lvl="1"/>
            <a:r>
              <a:rPr lang="ru-RU" sz="3200" b="1" dirty="0"/>
              <a:t>выработка единых подходов</a:t>
            </a:r>
            <a:r>
              <a:rPr lang="ru-RU" sz="3200" dirty="0"/>
              <a:t>, критериев, норм и требований </a:t>
            </a:r>
            <a:r>
              <a:rPr lang="ru-RU" sz="3200" b="1" dirty="0"/>
              <a:t>к оценке результатов </a:t>
            </a:r>
            <a:r>
              <a:rPr lang="ru-RU" sz="3200" dirty="0"/>
              <a:t>образовательной деятельности обучающегося.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2791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подготовки: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dirty="0"/>
              <a:t>Определить тему урока – «Аммиак». 9 класс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/>
              <a:t>Определить основную цель урока:</a:t>
            </a:r>
          </a:p>
          <a:p>
            <a:pPr marL="0" indent="0">
              <a:buNone/>
            </a:pP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i="1" dirty="0"/>
              <a:t>Формирование </a:t>
            </a:r>
            <a:r>
              <a:rPr lang="ru-RU" sz="4000" i="1" dirty="0" err="1"/>
              <a:t>метапредметных</a:t>
            </a:r>
            <a:r>
              <a:rPr lang="ru-RU" sz="4000" i="1" dirty="0"/>
              <a:t> компетенций учащихся с применением современных образовательных технологий.</a:t>
            </a:r>
          </a:p>
          <a:p>
            <a:pPr marL="514350" indent="-514350" algn="ctr">
              <a:buFont typeface="+mj-lt"/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35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Определить тип учебного занятия;</a:t>
            </a:r>
          </a:p>
          <a:p>
            <a:r>
              <a:rPr lang="ru-RU" dirty="0"/>
              <a:t>Выделить основные этапы учебного занятия;</a:t>
            </a:r>
          </a:p>
          <a:p>
            <a:r>
              <a:rPr lang="ru-RU" dirty="0"/>
              <a:t>Разработать технологическую карту урока; </a:t>
            </a:r>
          </a:p>
          <a:p>
            <a:r>
              <a:rPr lang="ru-RU" dirty="0"/>
              <a:t>Определить основные средства достижения поставленной цели;</a:t>
            </a:r>
          </a:p>
          <a:p>
            <a:r>
              <a:rPr lang="ru-RU" dirty="0"/>
              <a:t>Определить методы, способы и приемы, которые будут использоваться на данном уроке для формирования </a:t>
            </a:r>
            <a:r>
              <a:rPr lang="ru-RU" dirty="0" err="1"/>
              <a:t>метапредметных</a:t>
            </a:r>
            <a:r>
              <a:rPr lang="ru-RU" dirty="0"/>
              <a:t> компетенций учащихся;</a:t>
            </a:r>
          </a:p>
          <a:p>
            <a:r>
              <a:rPr lang="ru-RU" dirty="0"/>
              <a:t>Продумать систему оценивания данных компетенций;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79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Технологическая карта.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25" y="1828801"/>
            <a:ext cx="11458084" cy="2715904"/>
          </a:xfrm>
        </p:spPr>
      </p:pic>
    </p:spTree>
    <p:extLst>
      <p:ext uri="{BB962C8B-B14F-4D97-AF65-F5344CB8AC3E}">
        <p14:creationId xmlns:p14="http://schemas.microsoft.com/office/powerpoint/2010/main" val="337184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Тип урока: Урок открытия новых знаний, обретения новых умений и навыков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Цели урока: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dirty="0" err="1"/>
              <a:t>Деятельностная</a:t>
            </a:r>
            <a:r>
              <a:rPr lang="ru-RU" dirty="0"/>
              <a:t>: научить детей новым способам нахождения знания, ввести новые понятия, термины.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•	Содержательная: сформировать систему новых понятий, расширить знания учеников за счет включения новых определений, терминов, описаний.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230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урока: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77672" y="1419367"/>
            <a:ext cx="10876128" cy="47575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 Организационный этап</a:t>
            </a:r>
          </a:p>
          <a:p>
            <a:pPr marL="0" indent="0">
              <a:buNone/>
            </a:pPr>
            <a:r>
              <a:rPr lang="ru-RU" dirty="0"/>
              <a:t>2. Мотивационный этап.</a:t>
            </a:r>
          </a:p>
          <a:p>
            <a:pPr marL="0" indent="0">
              <a:buNone/>
            </a:pPr>
            <a:r>
              <a:rPr lang="ru-RU" dirty="0"/>
              <a:t>3. Этап актуализации знаний </a:t>
            </a:r>
          </a:p>
          <a:p>
            <a:pPr marL="0" indent="0">
              <a:buNone/>
            </a:pPr>
            <a:r>
              <a:rPr lang="ru-RU" dirty="0"/>
              <a:t>4. Поиск решения учебной задачи</a:t>
            </a:r>
          </a:p>
          <a:p>
            <a:pPr marL="0" indent="0">
              <a:buNone/>
            </a:pPr>
            <a:r>
              <a:rPr lang="ru-RU" dirty="0"/>
              <a:t>5. Первичное получение полученных знаний</a:t>
            </a:r>
          </a:p>
          <a:p>
            <a:pPr marL="0" indent="0">
              <a:buNone/>
            </a:pPr>
            <a:r>
              <a:rPr lang="ru-RU" dirty="0"/>
              <a:t>6. Первичная проверка понимания</a:t>
            </a:r>
          </a:p>
          <a:p>
            <a:pPr marL="0" indent="0">
              <a:buNone/>
            </a:pPr>
            <a:r>
              <a:rPr lang="ru-RU" dirty="0"/>
              <a:t>7. Первичное закрепление нового знания.</a:t>
            </a:r>
          </a:p>
          <a:p>
            <a:pPr marL="0" indent="0">
              <a:buNone/>
            </a:pPr>
            <a:r>
              <a:rPr lang="ru-RU" dirty="0"/>
              <a:t>8. Самостоятельная работа и проверка по эталону.</a:t>
            </a:r>
          </a:p>
          <a:p>
            <a:pPr marL="0" indent="0">
              <a:buNone/>
            </a:pPr>
            <a:r>
              <a:rPr lang="ru-RU" dirty="0"/>
              <a:t>9. Включение в систему знаний и умений.</a:t>
            </a:r>
          </a:p>
          <a:p>
            <a:pPr marL="0" indent="0">
              <a:buNone/>
            </a:pPr>
            <a:r>
              <a:rPr lang="ru-RU" dirty="0"/>
              <a:t>10. Рефлексия, включающая в себя и рефлексию учебной деятельности, и самоанализ, и рефлексию чувств и эмоций.</a:t>
            </a:r>
          </a:p>
        </p:txBody>
      </p:sp>
    </p:spTree>
    <p:extLst>
      <p:ext uri="{BB962C8B-B14F-4D97-AF65-F5344CB8AC3E}">
        <p14:creationId xmlns:p14="http://schemas.microsoft.com/office/powerpoint/2010/main" val="4285814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288"/>
            <a:ext cx="12093575" cy="5827712"/>
          </a:xfrm>
        </p:spPr>
      </p:pic>
    </p:spTree>
    <p:extLst>
      <p:ext uri="{BB962C8B-B14F-4D97-AF65-F5344CB8AC3E}">
        <p14:creationId xmlns:p14="http://schemas.microsoft.com/office/powerpoint/2010/main" val="988465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102</TotalTime>
  <Words>324</Words>
  <Application>Microsoft Office PowerPoint</Application>
  <PresentationFormat>Широкоэкранный</PresentationFormat>
  <Paragraphs>46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Презентация PowerPoint</vt:lpstr>
      <vt:lpstr>«Участие в конкурсах профессионального мастерства, как форма повышения квалификации педагога в работе для повышения эффективности в процессе обучения»</vt:lpstr>
      <vt:lpstr>Задачи, реализуемые педагогами при подготовке и участии в профессиональных конкурсах:</vt:lpstr>
      <vt:lpstr>Этапы подготовки:</vt:lpstr>
      <vt:lpstr>Задачи: </vt:lpstr>
      <vt:lpstr>Технологическая карта.</vt:lpstr>
      <vt:lpstr>Тип урока: Урок открытия новых знаний, обретения новых умений и навыков</vt:lpstr>
      <vt:lpstr>Этапы урока: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«Участие в конкурсах профессионального мастерства, как форма повышения квалификации педагога в работе для повышения эффективности в процессе обучения»</dc:title>
  <dc:creator>Школа 59</dc:creator>
  <cp:lastModifiedBy>Безрукова Анастасия</cp:lastModifiedBy>
  <cp:revision>12</cp:revision>
  <dcterms:created xsi:type="dcterms:W3CDTF">2022-03-21T10:45:09Z</dcterms:created>
  <dcterms:modified xsi:type="dcterms:W3CDTF">2022-03-28T04:56:43Z</dcterms:modified>
</cp:coreProperties>
</file>