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305" y="1788454"/>
            <a:ext cx="7267074" cy="2098226"/>
          </a:xfrm>
        </p:spPr>
        <p:txBody>
          <a:bodyPr/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дидактика предметника: ресурсы и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Костянников</a:t>
            </a:r>
            <a:r>
              <a:rPr lang="ru-RU" dirty="0"/>
              <a:t> Сергей Александрович, </a:t>
            </a:r>
          </a:p>
          <a:p>
            <a:r>
              <a:rPr lang="ru-RU" dirty="0"/>
              <a:t>руководитель РМО учителей физики, 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/>
              <a:t>физики МОУ «СОШ №61 г. Челябинска»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50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848" y="142875"/>
            <a:ext cx="7200900" cy="1485900"/>
          </a:xfrm>
        </p:spPr>
        <p:txBody>
          <a:bodyPr/>
          <a:lstStyle/>
          <a:p>
            <a:r>
              <a:rPr lang="en-US" dirty="0" smtClean="0"/>
              <a:t>Online Test Pad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891" y="1628775"/>
            <a:ext cx="85058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816" y="946303"/>
            <a:ext cx="274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http://onlinetestpad.com/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461" y="317653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32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56" y="1709486"/>
            <a:ext cx="4322029" cy="239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5612" y="1542298"/>
            <a:ext cx="32194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56" y="3585410"/>
            <a:ext cx="4447674" cy="312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16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157" y="685800"/>
            <a:ext cx="6363443" cy="1223390"/>
          </a:xfrm>
        </p:spPr>
        <p:txBody>
          <a:bodyPr>
            <a:noAutofit/>
          </a:bodyPr>
          <a:lstStyle/>
          <a:p>
            <a:r>
              <a:rPr lang="ru-RU" dirty="0"/>
              <a:t>Российская электронная школа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700" y="685800"/>
            <a:ext cx="837458" cy="1223390"/>
          </a:xfrm>
        </p:spPr>
      </p:pic>
      <p:sp>
        <p:nvSpPr>
          <p:cNvPr id="6" name="Прямоугольник 5"/>
          <p:cNvSpPr/>
          <p:nvPr/>
        </p:nvSpPr>
        <p:spPr>
          <a:xfrm>
            <a:off x="1028700" y="2221869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https://resh.edu.ru/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91" y="1333901"/>
            <a:ext cx="942975" cy="1257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95" y="3274946"/>
            <a:ext cx="8716592" cy="241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0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073" y="132347"/>
            <a:ext cx="6363443" cy="1223390"/>
          </a:xfrm>
        </p:spPr>
        <p:txBody>
          <a:bodyPr>
            <a:noAutofit/>
          </a:bodyPr>
          <a:lstStyle/>
          <a:p>
            <a:r>
              <a:rPr lang="ru-RU" dirty="0"/>
              <a:t>Российская электронная школа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953" y="324852"/>
            <a:ext cx="837458" cy="926432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241579"/>
              </p:ext>
            </p:extLst>
          </p:nvPr>
        </p:nvGraphicFramePr>
        <p:xfrm>
          <a:off x="697832" y="1548044"/>
          <a:ext cx="8446168" cy="530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341">
                  <a:extLst>
                    <a:ext uri="{9D8B030D-6E8A-4147-A177-3AD203B41FA5}">
                      <a16:colId xmlns="" xmlns:a16="http://schemas.microsoft.com/office/drawing/2014/main" val="2649263172"/>
                    </a:ext>
                  </a:extLst>
                </a:gridCol>
                <a:gridCol w="2185446">
                  <a:extLst>
                    <a:ext uri="{9D8B030D-6E8A-4147-A177-3AD203B41FA5}">
                      <a16:colId xmlns="" xmlns:a16="http://schemas.microsoft.com/office/drawing/2014/main" val="548740208"/>
                    </a:ext>
                  </a:extLst>
                </a:gridCol>
                <a:gridCol w="5277381">
                  <a:extLst>
                    <a:ext uri="{9D8B030D-6E8A-4147-A177-3AD203B41FA5}">
                      <a16:colId xmlns="" xmlns:a16="http://schemas.microsoft.com/office/drawing/2014/main" val="643197822"/>
                    </a:ext>
                  </a:extLst>
                </a:gridCol>
              </a:tblGrid>
              <a:tr h="5297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Класс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уроков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468580428"/>
                  </a:ext>
                </a:extLst>
              </a:tr>
              <a:tr h="7568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34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Первоначальные сведения о строении вещества</a:t>
                      </a:r>
                    </a:p>
                    <a:p>
                      <a:r>
                        <a:rPr lang="ru-RU" sz="1600" dirty="0" smtClean="0"/>
                        <a:t>Механика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817615179"/>
                  </a:ext>
                </a:extLst>
              </a:tr>
              <a:tr h="7568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34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Тепловые явления</a:t>
                      </a:r>
                    </a:p>
                    <a:p>
                      <a:r>
                        <a:rPr lang="ru-RU" sz="1600" dirty="0" smtClean="0"/>
                        <a:t>Электро-магнитные явления</a:t>
                      </a:r>
                    </a:p>
                    <a:p>
                      <a:r>
                        <a:rPr lang="ru-RU" sz="1600" dirty="0" smtClean="0"/>
                        <a:t>Кинематика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805561603"/>
                  </a:ext>
                </a:extLst>
              </a:tr>
              <a:tr h="12109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51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Кинематика</a:t>
                      </a:r>
                    </a:p>
                    <a:p>
                      <a:r>
                        <a:rPr lang="ru-RU" sz="1600" dirty="0" smtClean="0"/>
                        <a:t>Электромагнитные явления</a:t>
                      </a:r>
                    </a:p>
                    <a:p>
                      <a:r>
                        <a:rPr lang="ru-RU" sz="1600" dirty="0" smtClean="0"/>
                        <a:t>Световые явления</a:t>
                      </a:r>
                    </a:p>
                    <a:p>
                      <a:r>
                        <a:rPr lang="ru-RU" sz="1600" dirty="0" smtClean="0"/>
                        <a:t>Атомная физика</a:t>
                      </a:r>
                    </a:p>
                    <a:p>
                      <a:r>
                        <a:rPr lang="ru-RU" sz="1600" dirty="0" smtClean="0"/>
                        <a:t>Элементы астрономии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33538830"/>
                  </a:ext>
                </a:extLst>
              </a:tr>
              <a:tr h="7568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34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Механика</a:t>
                      </a:r>
                    </a:p>
                    <a:p>
                      <a:r>
                        <a:rPr lang="ru-RU" sz="1600" dirty="0" smtClean="0"/>
                        <a:t>Тепловые</a:t>
                      </a:r>
                      <a:r>
                        <a:rPr lang="ru-RU" sz="1600" baseline="0" dirty="0" smtClean="0"/>
                        <a:t> явления</a:t>
                      </a:r>
                    </a:p>
                    <a:p>
                      <a:r>
                        <a:rPr lang="ru-RU" sz="1600" baseline="0" dirty="0" smtClean="0"/>
                        <a:t>Электрические явления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351044162"/>
                  </a:ext>
                </a:extLst>
              </a:tr>
              <a:tr h="9838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35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Механика</a:t>
                      </a:r>
                    </a:p>
                    <a:p>
                      <a:r>
                        <a:rPr lang="ru-RU" sz="1600" dirty="0" smtClean="0"/>
                        <a:t>Магнитные</a:t>
                      </a:r>
                      <a:r>
                        <a:rPr lang="ru-RU" sz="1600" baseline="0" dirty="0" smtClean="0"/>
                        <a:t> явления</a:t>
                      </a:r>
                    </a:p>
                    <a:p>
                      <a:r>
                        <a:rPr lang="ru-RU" sz="1600" baseline="0" dirty="0" smtClean="0"/>
                        <a:t>Квантовая физика</a:t>
                      </a:r>
                    </a:p>
                    <a:p>
                      <a:r>
                        <a:rPr lang="ru-RU" sz="1600" dirty="0" smtClean="0"/>
                        <a:t>Элементы</a:t>
                      </a:r>
                      <a:r>
                        <a:rPr lang="ru-RU" sz="1600" baseline="0" dirty="0" smtClean="0"/>
                        <a:t> астрономии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461810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20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Домашний урок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9" y="2122294"/>
            <a:ext cx="7782353" cy="4735706"/>
          </a:xfrm>
          <a:prstGeom prst="rect">
            <a:avLst/>
          </a:prstGeom>
        </p:spPr>
      </p:pic>
      <p:pic>
        <p:nvPicPr>
          <p:cNvPr id="1026" name="Picture 2" descr="http://qrcoder.ru/code/?https%3A%2F%2Frcokio.ru%2Flesson%2Fdisciplines%2F4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857" y="549733"/>
            <a:ext cx="1364806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7953" y="1590101"/>
            <a:ext cx="400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https://rcokio.ru/lesson/disciplines/4/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61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Инфоурок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3458" y="685800"/>
            <a:ext cx="1413616" cy="1257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71" y="2286000"/>
            <a:ext cx="3809308" cy="3260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053" y="3371694"/>
            <a:ext cx="4012547" cy="30050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8700" y="1674852"/>
            <a:ext cx="210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https://infourok.ru/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82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91" y="2369127"/>
            <a:ext cx="4808118" cy="43836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5091" y="1523600"/>
            <a:ext cx="2498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https://interneturok.ru/</a:t>
            </a:r>
          </a:p>
        </p:txBody>
      </p:sp>
      <p:pic>
        <p:nvPicPr>
          <p:cNvPr id="2050" name="Picture 2" descr="http://qrcoder.ru/code/?https%3A%2F%2Finterneturok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343" y="800100"/>
            <a:ext cx="9429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1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416" y="164202"/>
            <a:ext cx="7200900" cy="1485900"/>
          </a:xfrm>
        </p:spPr>
        <p:txBody>
          <a:bodyPr/>
          <a:lstStyle/>
          <a:p>
            <a:r>
              <a:rPr lang="ru-RU" dirty="0" err="1" smtClean="0"/>
              <a:t>Видеоуроки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8" y="1631542"/>
            <a:ext cx="5661861" cy="359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5165" y="946303"/>
            <a:ext cx="2431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https://videouroki.net/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7659" y="225592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936" y="1854605"/>
            <a:ext cx="5782176" cy="494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32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Virtulab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736" y="2308137"/>
            <a:ext cx="5343526" cy="383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1450" y="1571944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http://www.virtulab.net/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262" y="683976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046" y="4114630"/>
            <a:ext cx="3374858" cy="270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421" y="2064583"/>
            <a:ext cx="3792454" cy="298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72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SkySmart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20" y="2276062"/>
            <a:ext cx="5891463" cy="418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0847" y="1487724"/>
            <a:ext cx="252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https://edu.skysmart.ru</a:t>
            </a:r>
            <a:endParaRPr lang="ru-RU" dirty="0"/>
          </a:p>
        </p:txBody>
      </p:sp>
      <p:pic>
        <p:nvPicPr>
          <p:cNvPr id="3076" name="Picture 4" descr="http://qrcoder.ru/code/?https%3A%2F%2Fedu.skysmart.ru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233" y="655638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953" y="4367005"/>
            <a:ext cx="7631530" cy="236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99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186</TotalTime>
  <Words>119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Crop</vt:lpstr>
      <vt:lpstr>Цифровая дидактика предметника: ресурсы и инструменты</vt:lpstr>
      <vt:lpstr>Российская электронная школа</vt:lpstr>
      <vt:lpstr>Российская электронная школа</vt:lpstr>
      <vt:lpstr>Домашний урок </vt:lpstr>
      <vt:lpstr>Инфоурок</vt:lpstr>
      <vt:lpstr>Интернетурок</vt:lpstr>
      <vt:lpstr>Видеоуроки</vt:lpstr>
      <vt:lpstr>Virtulab</vt:lpstr>
      <vt:lpstr>SkySmart</vt:lpstr>
      <vt:lpstr>Online Test Pad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дидактика предметника: ресурсы и инструменты</dc:title>
  <dc:creator>ceasar</dc:creator>
  <cp:lastModifiedBy>aspire</cp:lastModifiedBy>
  <cp:revision>14</cp:revision>
  <dcterms:created xsi:type="dcterms:W3CDTF">2020-09-23T15:45:45Z</dcterms:created>
  <dcterms:modified xsi:type="dcterms:W3CDTF">2020-09-29T04:32:41Z</dcterms:modified>
</cp:coreProperties>
</file>