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8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5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4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0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5325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7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9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32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4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4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0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9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0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6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2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4C67-36A9-4D93-B29C-F8D921794E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633F-012C-49A1-87F8-23A1ABB65F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8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F4C86-54C8-4573-A7F9-101438737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системный подход при вовлечении обучающихся в проектную деятельность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2E4B4B-9087-429E-B026-39BBCB2A4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/>
              <a:t>Учитель физики и информатики</a:t>
            </a:r>
          </a:p>
          <a:p>
            <a:pPr algn="r"/>
            <a:r>
              <a:rPr lang="ru-RU" dirty="0"/>
              <a:t>Костянников Сергей Александрович</a:t>
            </a:r>
          </a:p>
          <a:p>
            <a:pPr algn="r"/>
            <a:r>
              <a:rPr lang="ru-RU" dirty="0"/>
              <a:t>МБОУ СОШ №61 г. Челябинска</a:t>
            </a:r>
          </a:p>
        </p:txBody>
      </p:sp>
    </p:spTree>
    <p:extLst>
      <p:ext uri="{BB962C8B-B14F-4D97-AF65-F5344CB8AC3E}">
        <p14:creationId xmlns:p14="http://schemas.microsoft.com/office/powerpoint/2010/main" val="171955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B1B277-26F0-4753-93C8-6E73C193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Проектная деятельность в начальной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521354-8502-4377-90BC-ADBFC7FCD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52" y="1922418"/>
            <a:ext cx="7429499" cy="354171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Доп. Образование (кружки, секции, внеурочная деятельность)</a:t>
            </a:r>
          </a:p>
          <a:p>
            <a:r>
              <a:rPr lang="ru-RU" dirty="0">
                <a:solidFill>
                  <a:schemeClr val="bg1"/>
                </a:solidFill>
              </a:rPr>
              <a:t>Участие в предметных неделях</a:t>
            </a:r>
          </a:p>
          <a:p>
            <a:r>
              <a:rPr lang="ru-RU" dirty="0">
                <a:solidFill>
                  <a:schemeClr val="bg1"/>
                </a:solidFill>
              </a:rPr>
              <a:t>Участие в конкурсах проектов и научно-исследовательских работах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13049"/>
            <a:ext cx="2186940" cy="182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1" y="4401353"/>
            <a:ext cx="2703344" cy="234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44" y="4774294"/>
            <a:ext cx="2532888" cy="196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43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218B99-F5EB-4EDF-829B-0AD05001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Проектная деятельность в основной школе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8228C7-D5DD-44B1-A21F-6BCB0A48D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Доп. Образование (кружки, секции, внеурочная деятельность)</a:t>
            </a:r>
          </a:p>
          <a:p>
            <a:r>
              <a:rPr lang="ru-RU" dirty="0">
                <a:solidFill>
                  <a:schemeClr val="bg1"/>
                </a:solidFill>
              </a:rPr>
              <a:t>Участие в предметных неделях</a:t>
            </a:r>
          </a:p>
          <a:p>
            <a:r>
              <a:rPr lang="ru-RU" dirty="0">
                <a:solidFill>
                  <a:schemeClr val="bg1"/>
                </a:solidFill>
              </a:rPr>
              <a:t>Участие в конкурсах проектов и научно-исследовательских работах</a:t>
            </a:r>
          </a:p>
          <a:p>
            <a:r>
              <a:rPr lang="ru-RU" dirty="0">
                <a:solidFill>
                  <a:schemeClr val="bg1"/>
                </a:solidFill>
              </a:rPr>
              <a:t>Обязательное участие в РИКО ИП</a:t>
            </a:r>
          </a:p>
        </p:txBody>
      </p:sp>
    </p:spTree>
    <p:extLst>
      <p:ext uri="{BB962C8B-B14F-4D97-AF65-F5344CB8AC3E}">
        <p14:creationId xmlns:p14="http://schemas.microsoft.com/office/powerpoint/2010/main" val="345391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2E7609-318A-4D07-8BC1-A6B5FF11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167130-58FF-448E-A909-4ECEC6BCC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7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553CDF-A205-4F65-BE9F-5CA71CC8E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24" y="370935"/>
            <a:ext cx="7429499" cy="3541714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Метод проектов – это способ достижения дидактической цели через детальную разработку проблемы ( технологию), которая должна завершиться вполне реальным, осязаемым практическим результатом, оформленным тем или иным образом (проф. Е.С. Полат)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24" y="2800097"/>
            <a:ext cx="4308158" cy="305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E38238-8F7A-4279-B665-2CA9C94FC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69" y="4011168"/>
            <a:ext cx="3928190" cy="247589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59" y="3803904"/>
            <a:ext cx="2077445" cy="295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52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A6A42-FA12-4406-9D95-638B7151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Рабочая программа к линии УМК И.М. Перышкин, Е.М. </a:t>
            </a:r>
            <a:r>
              <a:rPr lang="ru-RU" dirty="0" err="1"/>
              <a:t>Гутник</a:t>
            </a:r>
            <a:r>
              <a:rPr lang="ru-RU" dirty="0"/>
              <a:t>, А.И. Иванова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C504AE-07AE-47E4-9B9C-29C9F526C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Условием формирования межпредметных понятий, таких как «система», «факт», «закономерность», «феномен», «анализ», «синтез», «функция», «материал», «процесс», является овладение обучающимися основами </a:t>
            </a:r>
            <a:r>
              <a:rPr lang="ru-RU" u="sng" dirty="0">
                <a:solidFill>
                  <a:schemeClr val="bg1"/>
                </a:solidFill>
              </a:rPr>
              <a:t>читательской компетенции, приобретение навыков работы с информацией, участие в проектной деятельности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</a:rPr>
              <a:t>В основной школе продолжается работа по формированию и развитию основ читательской компетенции. Обучающиеся овладеют чтением как средством осуществления своих дальнейших планов: продолжения образования и самообразования, осознанного планирования своего актуального и перспективного круга чтения, в том числе досугового, подготовки к трудовой и социальной деятельности. У выпускников будет сформирована потребность в систематическом чтении как средстве познания мира и себя в этом мире, гармонизации отношений человека и общества, создании образа «потребного будущего». </a:t>
            </a:r>
          </a:p>
        </p:txBody>
      </p:sp>
    </p:spTree>
    <p:extLst>
      <p:ext uri="{BB962C8B-B14F-4D97-AF65-F5344CB8AC3E}">
        <p14:creationId xmlns:p14="http://schemas.microsoft.com/office/powerpoint/2010/main" val="393343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B75CE6-CEC4-4B48-9A80-F4B405D35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Рабочая программа к линии УМК И.М. Перышкин, Е.М. </a:t>
            </a:r>
            <a:r>
              <a:rPr lang="ru-RU" dirty="0" err="1"/>
              <a:t>Гутник</a:t>
            </a:r>
            <a:r>
              <a:rPr lang="ru-RU" dirty="0"/>
              <a:t>, А.И. Иванова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9477D3-81FA-40C6-9302-963399487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ходе изучения физики обучающиеся приобретут опыт проектной деятельности, способствующей воспитанию самостоятельности, инициативности, ответственности, повышению мотивации и эффективности учебной деятельности;</a:t>
            </a:r>
          </a:p>
          <a:p>
            <a:r>
              <a:rPr lang="ru-RU" dirty="0">
                <a:solidFill>
                  <a:schemeClr val="bg1"/>
                </a:solidFill>
              </a:rPr>
              <a:t>в процессе реализации исходного замысла на практическом уровне овладеют умением выбирать адекватные стоящей задаче средства, принимать решения, в том числе и в ситуациях неопределенности. Они получат возможность развить способность к разработке нескольких вариантов решений, к поиску нестандартных решений, поиску и осуществлению наиболее приемлемого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201958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CE3D7B-6441-47E9-8C84-18D196D1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участия в учебно-исследовательской и проектной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830574-33B9-4A6B-B7C0-275F9C66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1) цели и задачи этих видов деятельности учащихся определяются как их личностными мотивами, так и социальными. Это означает, что такая деятельность должна быть направлена не только на повышение компетентности подростков в предметной области определенных учебных дисциплин, не только на развитие их способностей, но и на создание продукта, имеющего значимость для других;</a:t>
            </a:r>
          </a:p>
          <a:p>
            <a:r>
              <a:rPr lang="ru-RU" dirty="0">
                <a:solidFill>
                  <a:schemeClr val="bg1"/>
                </a:solidFill>
              </a:rPr>
              <a:t>2) учебно-исследовательская и проектная деятельность должна быть организована таким образом, чтобы учащиеся смогли реализовать свои потребности в общении со значимыми, референтными группами одноклассников, учителей и т. д. Строя различного рода отношения в ходе целенаправленной, поисковой, творческой и продуктивной деятельности, подростки овладевают нормами взаимоотношений с разными людьми, умениями переходить от одного вида общения к другому, приобретают навыки индивидуальной самостоятельной работы и сотрудничества в коллективе;</a:t>
            </a:r>
          </a:p>
          <a:p>
            <a:r>
              <a:rPr lang="ru-RU" dirty="0">
                <a:solidFill>
                  <a:schemeClr val="bg1"/>
                </a:solidFill>
              </a:rPr>
              <a:t>3) организация учебно-исследовательских и проектных работ школьников обеспечивает сочетание различных видов познавательной деятельности. В этих видах деятельности могут быть востребованы практически любые способности подростков, реализованы личные пристрастия к тому или иному виду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067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4AF4B5-5801-4CF6-9B4B-0BBDAD4D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проектов в программе 7 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D408FD-B2D0-4E45-B724-848867BF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9318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«Измерительные приборы в жизни человека», «Физические явления в стихах русских поэтов</a:t>
            </a:r>
            <a:b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(А. С. Пушкина, М. Ю. Лермонтова, Н. А. Некрасова)» «Создайте модель жидкостного термометра. Объясните принцип его действия», «Объясняется диффузией», «Свойства воды в твердом и жидком состоянии» «Инерция, вот ты где!», «Плотности земные и космические», «Сила! Я тебя знаю!», «Трение в жизни человека» «Давление на Земле: от сверхмалых до сверхбольших», «Измеряем давление. Когда и для чего», «Выталкивающая сила» Рычаги в быту и живой природе», «Дайте мне точку опоры, и я подниму Землю»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98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091B5-DD85-426C-A56E-899E818B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 проектов в программе 8 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93DCFA-3CFA-44ED-B08B-626301FB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249486"/>
            <a:ext cx="7429499" cy="432200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4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«Ледяной калориметр», «Опыт Франклина по изучению излучения и поглощения энергии сукном разного цвета», «Моя умная теплица»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«Модели строения атома», «Статическое электричество, я тебя знаю!», «Фруктовые гальванические элементы, или Сколько нужно лимонов, чтобы загорелась лампочка»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«Поможем папе: модель электромагнитного крана», «Создаем макет магнитного поля Земли»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«Алмазы на траве, или Почему роса сверкает»,</a:t>
            </a:r>
            <a:br>
              <a:rPr lang="ru-RU" sz="4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«История микроскопа», «Оптические иллюзии», «Солнечные часы», «Фокусируем солнечную энергию, или огонь без спичек (ледяная линза)»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40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091B5-DD85-426C-A56E-899E818B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68" y="0"/>
            <a:ext cx="7429499" cy="1478570"/>
          </a:xfrm>
        </p:spPr>
        <p:txBody>
          <a:bodyPr/>
          <a:lstStyle/>
          <a:p>
            <a:r>
              <a:rPr lang="ru-RU" dirty="0"/>
              <a:t>Темы проектов в программе 9 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93DCFA-3CFA-44ED-B08B-626301FB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396046"/>
            <a:ext cx="8753856" cy="537051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«Экспериментальное подтверждение справедливости условия криволинейного движения тел», «История развития искусственных спутников Земли. Научно-исследовательские задачи, решаемые современными спутниками»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«Определение качественной зависимости периода колебаний пружинного маятника от массы груза и жесткости пружины», «Определение качественной зависимости периода колебаний нитяного (математического) маятника от значения ускорения свободного падения», «Ультразвук и инфразвук в природе, технике и медицине»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средств и способов передачи информации на далекие расстояния с древних времен и до наших дней», «Метод спектрального анализа и его применение в науке и технике»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«Негативное воздействие радиации (ионизирующих излучений) на живые организмы и способы защиты от нее»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«Естественные спутники планет земной группы», «Естественные спутники планет-гигантов»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768109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Информационно-познавательный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Социальный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Творческий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98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93</TotalTime>
  <Words>750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Контур</vt:lpstr>
      <vt:lpstr>системный подход при вовлечении обучающихся в проектную деятельность</vt:lpstr>
      <vt:lpstr>Презентация PowerPoint</vt:lpstr>
      <vt:lpstr>Рабочая программа к линии УМК И.М. Перышкин, Е.М. Гутник, А.И. Иванова</vt:lpstr>
      <vt:lpstr>Рабочая программа к линии УМК И.М. Перышкин, Е.М. Гутник, А.И. Иванова</vt:lpstr>
      <vt:lpstr>Особенности участия в учебно-исследовательской и проектной деятельности</vt:lpstr>
      <vt:lpstr>Темы проектов в программе 7 класса</vt:lpstr>
      <vt:lpstr>Темы проектов в программе 8 класса</vt:lpstr>
      <vt:lpstr>Темы проектов в программе 9 класса</vt:lpstr>
      <vt:lpstr>Типы проектов</vt:lpstr>
      <vt:lpstr>Проектная деятельность в начальной школе</vt:lpstr>
      <vt:lpstr>Проектная деятельность в основной школе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системный подход при вовлечении обучающихся в проектную деятельность</dc:title>
  <dc:creator>Сергей Костянников</dc:creator>
  <cp:lastModifiedBy>user</cp:lastModifiedBy>
  <cp:revision>10</cp:revision>
  <dcterms:created xsi:type="dcterms:W3CDTF">2022-03-23T16:39:41Z</dcterms:created>
  <dcterms:modified xsi:type="dcterms:W3CDTF">2022-03-24T04:42:42Z</dcterms:modified>
</cp:coreProperties>
</file>