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57" r:id="rId8"/>
    <p:sldId id="259" r:id="rId9"/>
    <p:sldId id="260" r:id="rId10"/>
    <p:sldId id="265" r:id="rId11"/>
    <p:sldId id="266" r:id="rId12"/>
    <p:sldId id="267" r:id="rId13"/>
    <p:sldId id="268" r:id="rId14"/>
    <p:sldId id="270" r:id="rId15"/>
    <p:sldId id="271" r:id="rId16"/>
    <p:sldId id="277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1741F6-0A2C-4395-86FA-3B0C3BDA0159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5C3984-BC8E-473A-96EE-B500CB58177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344816" cy="3456384"/>
          </a:xfrm>
        </p:spPr>
        <p:txBody>
          <a:bodyPr>
            <a:normAutofit/>
          </a:bodyPr>
          <a:lstStyle/>
          <a:p>
            <a:r>
              <a:rPr lang="ru-RU" dirty="0"/>
              <a:t>Создание и использование на портале </a:t>
            </a:r>
            <a:r>
              <a:rPr lang="en-US" dirty="0">
                <a:solidFill>
                  <a:srgbClr val="C00000"/>
                </a:solidFill>
              </a:rPr>
              <a:t>onlinetestpad.com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/>
              <a:t>метапредметного</a:t>
            </a:r>
            <a:r>
              <a:rPr lang="ru-RU" dirty="0"/>
              <a:t> образовательного контента (тесты, кроссворды)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437112"/>
            <a:ext cx="5000600" cy="1752600"/>
          </a:xfrm>
        </p:spPr>
        <p:txBody>
          <a:bodyPr>
            <a:normAutofit/>
          </a:bodyPr>
          <a:lstStyle/>
          <a:p>
            <a:pPr algn="r"/>
            <a:r>
              <a:rPr lang="ru-RU" sz="2600" dirty="0">
                <a:solidFill>
                  <a:schemeClr val="tx1"/>
                </a:solidFill>
              </a:rPr>
              <a:t>Здорова Эльвира Александровна, учитель физики и астрономии МБОУ «СОШ № 71 7.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331989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Вставка рисунков, фото или видео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0802" y="980728"/>
            <a:ext cx="7189665" cy="568863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249888" cy="778098"/>
          </a:xfrm>
        </p:spPr>
        <p:txBody>
          <a:bodyPr>
            <a:noAutofit/>
          </a:bodyPr>
          <a:lstStyle/>
          <a:p>
            <a:r>
              <a:rPr lang="ru-RU" sz="3200" dirty="0"/>
              <a:t>Калибровка шкалы оценивания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0"/>
          <a:stretch/>
        </p:blipFill>
        <p:spPr bwMode="auto">
          <a:xfrm>
            <a:off x="755576" y="980728"/>
            <a:ext cx="7855105" cy="555902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1259632" y="4775561"/>
            <a:ext cx="52830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9632" y="3633507"/>
            <a:ext cx="52830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59632" y="2492896"/>
            <a:ext cx="52830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4104371"/>
            <a:ext cx="216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C00000"/>
                </a:solidFill>
              </a:rPr>
              <a:t>Опция «Результат»</a:t>
            </a:r>
          </a:p>
        </p:txBody>
      </p:sp>
    </p:spTree>
    <p:extLst>
      <p:ext uri="{BB962C8B-B14F-4D97-AF65-F5344CB8AC3E}">
        <p14:creationId xmlns:p14="http://schemas.microsoft.com/office/powerpoint/2010/main" val="52605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2393863" cy="1477328"/>
          </a:xfr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Опция «Настройки»</a:t>
            </a:r>
            <a:br>
              <a:rPr lang="ru-RU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3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теста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3292"/>
            <a:ext cx="5832648" cy="3788729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"/>
          <a:stretch/>
        </p:blipFill>
        <p:spPr bwMode="auto">
          <a:xfrm>
            <a:off x="971600" y="4221088"/>
            <a:ext cx="5976235" cy="227647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84568" y="5736272"/>
            <a:ext cx="295232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3212976"/>
            <a:ext cx="295232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6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 b="6479"/>
          <a:stretch/>
        </p:blipFill>
        <p:spPr bwMode="auto">
          <a:xfrm>
            <a:off x="1043608" y="1069151"/>
            <a:ext cx="6048672" cy="122413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81528" cy="778098"/>
          </a:xfrm>
        </p:spPr>
        <p:txBody>
          <a:bodyPr>
            <a:noAutofit/>
          </a:bodyPr>
          <a:lstStyle/>
          <a:p>
            <a:r>
              <a:rPr lang="ru-RU" sz="3200" dirty="0"/>
              <a:t>Создание карточки, обложки и общего оформления теста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837" y="2057400"/>
            <a:ext cx="5613990" cy="48006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8832" y="1052735"/>
            <a:ext cx="2548920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3000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Опция «</a:t>
            </a:r>
            <a:r>
              <a:rPr lang="ru-RU" dirty="0" err="1"/>
              <a:t>Дашборд</a:t>
            </a:r>
            <a:r>
              <a:rPr lang="ru-RU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530625"/>
            <a:ext cx="2476912" cy="14773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3000" dirty="0">
                <a:solidFill>
                  <a:srgbClr val="C00000"/>
                </a:solidFill>
              </a:rPr>
              <a:t>Опция «Начальная страница»</a:t>
            </a:r>
          </a:p>
        </p:txBody>
      </p:sp>
    </p:spTree>
    <p:extLst>
      <p:ext uri="{BB962C8B-B14F-4D97-AF65-F5344CB8AC3E}">
        <p14:creationId xmlns:p14="http://schemas.microsoft.com/office/powerpoint/2010/main" val="183240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Тест создан, оформлен, 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616821"/>
            <a:ext cx="8679868" cy="562074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>
              <a:spcBef>
                <a:spcPct val="0"/>
              </a:spcBef>
              <a:buNone/>
              <a:defRPr kumimoji="0" sz="3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/>
              <a:t>…несколько раз собственноручно проверен по ссылке и…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9345" y="5153495"/>
            <a:ext cx="8604051" cy="1080889"/>
            <a:chOff x="399345" y="5153495"/>
            <a:chExt cx="8604051" cy="1080889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897" y="5781946"/>
              <a:ext cx="34671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77" y="5729559"/>
              <a:ext cx="501967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45" y="5153495"/>
              <a:ext cx="576262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5"/>
            <a:stretch/>
          </p:blipFill>
          <p:spPr bwMode="auto">
            <a:xfrm>
              <a:off x="6161970" y="5178895"/>
              <a:ext cx="2841426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9"/>
            <a:ext cx="5717912" cy="399613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280658" y="2852936"/>
            <a:ext cx="4171662" cy="194421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04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81528" cy="64807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Ссылки на тест могут быть две (или только одна, если запретить общий доступ к тесту):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8" y="952433"/>
            <a:ext cx="7128792" cy="5905567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115616" y="2708920"/>
            <a:ext cx="410445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1640" y="5064968"/>
            <a:ext cx="410445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3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8760" y="1196752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В домашнем задании в «Сетевом Городе»</a:t>
            </a:r>
          </a:p>
          <a:p>
            <a:pPr marL="342900" indent="-342900">
              <a:buAutoNum type="arabicPeriod"/>
            </a:pPr>
            <a:r>
              <a:rPr lang="ru-RU" sz="2400" dirty="0"/>
              <a:t>В комментариях в Д/З в ячейке «Дневника» каждого учащегося</a:t>
            </a:r>
          </a:p>
          <a:p>
            <a:pPr marL="342900" indent="-342900">
              <a:buAutoNum type="arabicPeriod"/>
            </a:pPr>
            <a:r>
              <a:rPr lang="ru-RU" sz="2400" dirty="0"/>
              <a:t>На моей страничке в «</a:t>
            </a:r>
            <a:r>
              <a:rPr lang="ru-RU" sz="2400" dirty="0" err="1"/>
              <a:t>ВКонтакте</a:t>
            </a:r>
            <a:r>
              <a:rPr lang="ru-RU" sz="2400" dirty="0"/>
              <a:t>»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В личных сообщениях в «ВК» и других мессенджерах, в электронной почте для родителей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78098"/>
          </a:xfrm>
        </p:spPr>
        <p:txBody>
          <a:bodyPr/>
          <a:lstStyle/>
          <a:p>
            <a:r>
              <a:rPr lang="ru-RU" dirty="0"/>
              <a:t>Размещение ссылки на тест: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5827701" cy="273630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9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20" y="404664"/>
            <a:ext cx="7407528" cy="70609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Статистика, верификация результатов и выставление оценок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91604" cy="4896544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23528" y="5075854"/>
            <a:ext cx="1746785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6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81528" cy="70609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Статистика, верификация результатов и выставление оценок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488832" cy="565157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156176" y="992952"/>
            <a:ext cx="1224136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80312" y="887398"/>
            <a:ext cx="1298532" cy="10294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72808" cy="70609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Статистика, верификация результатов и выставление оценок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3971"/>
            <a:ext cx="7200800" cy="5725938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403648" y="2498201"/>
            <a:ext cx="93610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2483946"/>
            <a:ext cx="864096" cy="5325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6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использования платформы </a:t>
            </a:r>
            <a:r>
              <a:rPr lang="en-US" dirty="0" err="1"/>
              <a:t>onlinetestpad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/>
              <a:t>Создание качественного контента </a:t>
            </a:r>
          </a:p>
          <a:p>
            <a:r>
              <a:rPr lang="ru-RU" dirty="0"/>
              <a:t>различного вида (тесты, кроссворды и пр.), </a:t>
            </a:r>
          </a:p>
          <a:p>
            <a:r>
              <a:rPr lang="ru-RU" dirty="0"/>
              <a:t>по разным темам физики и астрономии, </a:t>
            </a:r>
          </a:p>
          <a:p>
            <a:r>
              <a:rPr lang="ru-RU" dirty="0"/>
              <a:t>для различного возраста (7-11 </a:t>
            </a:r>
            <a:r>
              <a:rPr lang="ru-RU" dirty="0" err="1"/>
              <a:t>кл</a:t>
            </a:r>
            <a:r>
              <a:rPr lang="ru-RU" dirty="0"/>
              <a:t>.), </a:t>
            </a:r>
          </a:p>
          <a:p>
            <a:r>
              <a:rPr lang="ru-RU" dirty="0"/>
              <a:t>с вопросами разных типов (одиночный и множественный выбор, ввод числа или текста, установление соответствия и т.д.) </a:t>
            </a:r>
          </a:p>
          <a:p>
            <a:r>
              <a:rPr lang="ru-RU" dirty="0"/>
              <a:t>различного уровня сложности </a:t>
            </a:r>
          </a:p>
          <a:p>
            <a:r>
              <a:rPr lang="ru-RU" dirty="0"/>
              <a:t>с привлечением разнообразной информации краеведческого (о ЧМЗ, Челябинске, Урале, России)  и </a:t>
            </a:r>
            <a:r>
              <a:rPr lang="ru-RU" dirty="0" err="1"/>
              <a:t>метапредметного</a:t>
            </a:r>
            <a:r>
              <a:rPr lang="ru-RU" dirty="0"/>
              <a:t> ( из биологии,  химии, географии, спорта и т.д.)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101323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419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Так результат теста видит сам учащийся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53" y="481279"/>
            <a:ext cx="5328591" cy="3451817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19" y="4102910"/>
            <a:ext cx="5785463" cy="273836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1319" y="692696"/>
            <a:ext cx="2952327" cy="1656184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>
              <a:spcBef>
                <a:spcPct val="0"/>
              </a:spcBef>
              <a:buNone/>
              <a:defRPr kumimoji="0" sz="3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/>
              <a:t>и может посмотреть свои ответы, как правильные, так и неправильные</a:t>
            </a:r>
          </a:p>
        </p:txBody>
      </p:sp>
      <p:sp>
        <p:nvSpPr>
          <p:cNvPr id="4" name="Овал 3"/>
          <p:cNvSpPr/>
          <p:nvPr/>
        </p:nvSpPr>
        <p:spPr>
          <a:xfrm>
            <a:off x="3818583" y="1522108"/>
            <a:ext cx="122413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9" y="2348879"/>
            <a:ext cx="3550025" cy="1754031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>
            <a:stCxn id="4" idx="2"/>
          </p:cNvCxnSpPr>
          <p:nvPr/>
        </p:nvCxnSpPr>
        <p:spPr>
          <a:xfrm flipH="1">
            <a:off x="2058180" y="1666124"/>
            <a:ext cx="1760403" cy="2157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2978981" y="1666124"/>
            <a:ext cx="839602" cy="448393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20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810039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Для обычного человека идеален вариант получить желаемое, затрачивая минимум усилий. У детей </a:t>
            </a:r>
            <a:r>
              <a:rPr lang="ru-RU" sz="2200"/>
              <a:t>эти пути:</a:t>
            </a:r>
            <a:endParaRPr lang="ru-RU" sz="2200" dirty="0"/>
          </a:p>
          <a:p>
            <a:pPr lvl="0"/>
            <a:r>
              <a:rPr lang="ru-RU" sz="2200" dirty="0"/>
              <a:t>не найти правильный ответ в процессе вдумчивого решения с подробной записью в тетради, а просто делая поисковый запрос по первым 2-3 словам (подавляющее количество печатных тестов с готовыми ответами есть в Интернете) –  </a:t>
            </a:r>
            <a:r>
              <a:rPr lang="ru-RU" sz="2200" dirty="0">
                <a:solidFill>
                  <a:srgbClr val="C00000"/>
                </a:solidFill>
              </a:rPr>
              <a:t>задачи и вопросы авторские; даже в заданиях, взятых в других источниках, я меняю объекты и числа</a:t>
            </a:r>
          </a:p>
          <a:p>
            <a:pPr lvl="0"/>
            <a:r>
              <a:rPr lang="ru-RU" sz="2200" dirty="0"/>
              <a:t>в первой попытке натыкать ответы наугад, в конце узнать правильные ответы, а  уж вторую попытку сделать идеально – </a:t>
            </a:r>
            <a:r>
              <a:rPr lang="ru-RU" sz="2200" dirty="0">
                <a:solidFill>
                  <a:srgbClr val="C00000"/>
                </a:solidFill>
              </a:rPr>
              <a:t>в каждой попытке варианты ответов меняются  местами, а в результате теста показываются только </a:t>
            </a:r>
            <a:r>
              <a:rPr lang="ru-RU" sz="2200" u="sng" dirty="0">
                <a:solidFill>
                  <a:srgbClr val="C00000"/>
                </a:solidFill>
              </a:rPr>
              <a:t>личные</a:t>
            </a:r>
            <a:r>
              <a:rPr lang="ru-RU" sz="2200" dirty="0">
                <a:solidFill>
                  <a:srgbClr val="C00000"/>
                </a:solidFill>
              </a:rPr>
              <a:t> правильные ответы</a:t>
            </a:r>
          </a:p>
          <a:p>
            <a:r>
              <a:rPr lang="ru-RU" sz="2200" dirty="0"/>
              <a:t>прислать скриншот любого теста (хоть по математике 1 класса) или даже чужой результат, но с «5» - </a:t>
            </a:r>
            <a:r>
              <a:rPr lang="ru-RU" sz="2200" dirty="0">
                <a:solidFill>
                  <a:srgbClr val="C00000"/>
                </a:solidFill>
              </a:rPr>
              <a:t>номер попытки, дата выполнения и </a:t>
            </a:r>
            <a:r>
              <a:rPr lang="en-US" sz="2200" dirty="0">
                <a:solidFill>
                  <a:srgbClr val="C00000"/>
                </a:solidFill>
              </a:rPr>
              <a:t>IP </a:t>
            </a:r>
            <a:r>
              <a:rPr lang="ru-RU" sz="2200" dirty="0">
                <a:solidFill>
                  <a:srgbClr val="C00000"/>
                </a:solidFill>
              </a:rPr>
              <a:t>устройства выдаст хитреца с головой.</a:t>
            </a:r>
          </a:p>
        </p:txBody>
      </p:sp>
    </p:spTree>
    <p:extLst>
      <p:ext uri="{BB962C8B-B14F-4D97-AF65-F5344CB8AC3E}">
        <p14:creationId xmlns:p14="http://schemas.microsoft.com/office/powerpoint/2010/main" val="17925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8011"/>
          <a:stretch/>
        </p:blipFill>
        <p:spPr bwMode="auto">
          <a:xfrm>
            <a:off x="1608138" y="101600"/>
            <a:ext cx="5926137" cy="651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с вырезом 11"/>
          <p:cNvSpPr/>
          <p:nvPr/>
        </p:nvSpPr>
        <p:spPr>
          <a:xfrm rot="16200000">
            <a:off x="-1558684" y="3302986"/>
            <a:ext cx="5256584" cy="468052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16200000">
            <a:off x="5562110" y="3447002"/>
            <a:ext cx="5256584" cy="468052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3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Главная страница </a:t>
            </a:r>
            <a:r>
              <a:rPr lang="en-US" dirty="0">
                <a:solidFill>
                  <a:srgbClr val="C00000"/>
                </a:solidFill>
              </a:rPr>
              <a:t>onlinetestpad.com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1" y="1700808"/>
            <a:ext cx="8229600" cy="393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83568" y="1167447"/>
            <a:ext cx="8229600" cy="42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Работа с тестами начинается с создания своей учетной записи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5877272"/>
            <a:ext cx="8229600" cy="42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Далее можно приступать к созданию тестов, кроссвордов и т.д.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260119" y="1474291"/>
            <a:ext cx="432048" cy="15101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380312" y="1625302"/>
            <a:ext cx="1296144" cy="4355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940152" y="2852937"/>
            <a:ext cx="1319967" cy="309984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960175" y="3140968"/>
            <a:ext cx="299944" cy="281181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3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нового теста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47540" cy="545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668344" y="1581461"/>
            <a:ext cx="1296144" cy="4355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6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вопросов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8638221" cy="5472608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314096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91872" y="5805264"/>
            <a:ext cx="115212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2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7416"/>
            <a:ext cx="6950235" cy="354584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928" y="5759"/>
            <a:ext cx="7036072" cy="57399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вопросов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259632" y="579753"/>
            <a:ext cx="7086600" cy="3056165"/>
            <a:chOff x="921008" y="579753"/>
            <a:chExt cx="7086600" cy="30561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008" y="617262"/>
              <a:ext cx="7086600" cy="2514600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6084168" y="579753"/>
              <a:ext cx="1872208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422971" y="3131862"/>
              <a:ext cx="1872208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8903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/>
          <a:lstStyle/>
          <a:p>
            <a:r>
              <a:rPr lang="ru-RU" dirty="0"/>
              <a:t>Создание вопросов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29363" cy="535974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092280" y="3429000"/>
            <a:ext cx="1872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8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/>
          <a:lstStyle/>
          <a:p>
            <a:r>
              <a:rPr lang="ru-RU" dirty="0"/>
              <a:t>Создание вопросов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34225" cy="351472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023722" y="3284984"/>
            <a:ext cx="1872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74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465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Corbel</vt:lpstr>
      <vt:lpstr>Gill Sans MT</vt:lpstr>
      <vt:lpstr>Verdana</vt:lpstr>
      <vt:lpstr>Wingdings 2</vt:lpstr>
      <vt:lpstr>Солнцестояние</vt:lpstr>
      <vt:lpstr>Создание и использование на портале onlinetestpad.com метапредметного образовательного контента (тесты, кроссворды)</vt:lpstr>
      <vt:lpstr>Цель использования платформы onlinetestpad.com:</vt:lpstr>
      <vt:lpstr>Презентация PowerPoint</vt:lpstr>
      <vt:lpstr>Главная страница onlinetestpad.com </vt:lpstr>
      <vt:lpstr>Создание нового теста</vt:lpstr>
      <vt:lpstr>Создание вопросов</vt:lpstr>
      <vt:lpstr>Создание вопросов</vt:lpstr>
      <vt:lpstr>Создание вопросов</vt:lpstr>
      <vt:lpstr>Создание вопросов</vt:lpstr>
      <vt:lpstr>Вставка рисунков, фото или видео</vt:lpstr>
      <vt:lpstr>Калибровка шкалы оценивания </vt:lpstr>
      <vt:lpstr>Опция «Настройки»  теста</vt:lpstr>
      <vt:lpstr>Создание карточки, обложки и общего оформления теста </vt:lpstr>
      <vt:lpstr>Тест создан, оформлен, …</vt:lpstr>
      <vt:lpstr>Ссылки на тест могут быть две (или только одна, если запретить общий доступ к тесту):</vt:lpstr>
      <vt:lpstr>Размещение ссылки на тест:</vt:lpstr>
      <vt:lpstr>Статистика, верификация результатов и выставление оценок</vt:lpstr>
      <vt:lpstr>Статистика, верификация результатов и выставление оценок</vt:lpstr>
      <vt:lpstr>Статистика, верификация результатов и выставление оценок</vt:lpstr>
      <vt:lpstr>Так результат теста видит сам учащийся</vt:lpstr>
      <vt:lpstr>Заключение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Безрукова Анастасия</cp:lastModifiedBy>
  <cp:revision>19</cp:revision>
  <dcterms:created xsi:type="dcterms:W3CDTF">2022-03-23T05:15:51Z</dcterms:created>
  <dcterms:modified xsi:type="dcterms:W3CDTF">2022-03-28T04:37:32Z</dcterms:modified>
</cp:coreProperties>
</file>