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6" d="100"/>
          <a:sy n="96" d="100"/>
        </p:scale>
        <p:origin x="288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F81D-1D56-49B5-A39A-CCBEE2185849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73448F9-E6F9-4EFC-A02F-4EDF4A020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849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F81D-1D56-49B5-A39A-CCBEE2185849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3448F9-E6F9-4EFC-A02F-4EDF4A020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92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F81D-1D56-49B5-A39A-CCBEE2185849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3448F9-E6F9-4EFC-A02F-4EDF4A0206E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565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F81D-1D56-49B5-A39A-CCBEE2185849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3448F9-E6F9-4EFC-A02F-4EDF4A020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479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F81D-1D56-49B5-A39A-CCBEE2185849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3448F9-E6F9-4EFC-A02F-4EDF4A0206E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0469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F81D-1D56-49B5-A39A-CCBEE2185849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3448F9-E6F9-4EFC-A02F-4EDF4A020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247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F81D-1D56-49B5-A39A-CCBEE2185849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48F9-E6F9-4EFC-A02F-4EDF4A020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559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F81D-1D56-49B5-A39A-CCBEE2185849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48F9-E6F9-4EFC-A02F-4EDF4A020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57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F81D-1D56-49B5-A39A-CCBEE2185849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48F9-E6F9-4EFC-A02F-4EDF4A020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20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F81D-1D56-49B5-A39A-CCBEE2185849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3448F9-E6F9-4EFC-A02F-4EDF4A020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68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F81D-1D56-49B5-A39A-CCBEE2185849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73448F9-E6F9-4EFC-A02F-4EDF4A020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17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F81D-1D56-49B5-A39A-CCBEE2185849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73448F9-E6F9-4EFC-A02F-4EDF4A020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23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F81D-1D56-49B5-A39A-CCBEE2185849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48F9-E6F9-4EFC-A02F-4EDF4A020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05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F81D-1D56-49B5-A39A-CCBEE2185849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48F9-E6F9-4EFC-A02F-4EDF4A020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45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F81D-1D56-49B5-A39A-CCBEE2185849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48F9-E6F9-4EFC-A02F-4EDF4A020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7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F81D-1D56-49B5-A39A-CCBEE2185849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3448F9-E6F9-4EFC-A02F-4EDF4A020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02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6F81D-1D56-49B5-A39A-CCBEE2185849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73448F9-E6F9-4EFC-A02F-4EDF4A020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56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Проблемы молодого специалиста (использование образовательных платформ)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Белова Юлия Валерьевна</a:t>
            </a:r>
          </a:p>
          <a:p>
            <a:r>
              <a:rPr lang="ru-RU" dirty="0" smtClean="0"/>
              <a:t>Учитель МБОУ СОШ №61 г. Челябинска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30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«Чем выше поднимаешься, тем дальше горизонт»</a:t>
            </a:r>
            <a:endParaRPr lang="ru-RU" dirty="0"/>
          </a:p>
        </p:txBody>
      </p:sp>
      <p:pic>
        <p:nvPicPr>
          <p:cNvPr id="1026" name="Picture 2" descr="https://avatars.dzeninfra.ru/get-zen_doc/3683451/pub_617e9d99b3e8551caea886ba_617ea0df8d2a8a63c72d56d1/scale_12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451" y="2072217"/>
            <a:ext cx="4788656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021567" y="6017685"/>
            <a:ext cx="4118014" cy="7655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Д.И. Менделеев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95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Платформа </a:t>
            </a:r>
            <a:r>
              <a:rPr lang="en-US" dirty="0" smtClean="0"/>
              <a:t>uchi.ru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3365" y="1354370"/>
            <a:ext cx="8700685" cy="515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0786" y="1493679"/>
            <a:ext cx="10871214" cy="459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4542" y="964759"/>
            <a:ext cx="9884099" cy="545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7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6577" y="877294"/>
            <a:ext cx="7217778" cy="538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4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5739" y="1306664"/>
            <a:ext cx="10220914" cy="500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1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4142" y="956806"/>
            <a:ext cx="9876238" cy="550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6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2765" y="969661"/>
            <a:ext cx="10357636" cy="354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17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https://phys7-vpr.sdamgia.ru/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5462" y="2014705"/>
            <a:ext cx="7326658" cy="474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3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114</TotalTime>
  <Words>37</Words>
  <Application>Microsoft Office PowerPoint</Application>
  <PresentationFormat>Произвольный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Легкий дым</vt:lpstr>
      <vt:lpstr>Проблемы молодого специалиста (использование образовательных платформ)</vt:lpstr>
      <vt:lpstr>Платформа uchi.ru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https://phys7-vpr.sdamgia.ru/</vt:lpstr>
      <vt:lpstr>«Чем выше поднимаешься, тем дальше горизонт»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портала uchi.ru</dc:title>
  <dc:creator>user</dc:creator>
  <cp:lastModifiedBy>user</cp:lastModifiedBy>
  <cp:revision>7</cp:revision>
  <dcterms:created xsi:type="dcterms:W3CDTF">2023-03-28T04:29:27Z</dcterms:created>
  <dcterms:modified xsi:type="dcterms:W3CDTF">2023-03-29T09:55:47Z</dcterms:modified>
</cp:coreProperties>
</file>