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7" r:id="rId5"/>
    <p:sldId id="279" r:id="rId6"/>
    <p:sldId id="261" r:id="rId7"/>
    <p:sldId id="281" r:id="rId8"/>
    <p:sldId id="262" r:id="rId9"/>
    <p:sldId id="263" r:id="rId10"/>
    <p:sldId id="264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58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39A53E-7F54-40F2-9D79-06F47A029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D6DD28B-A0F5-45D1-9C6E-A4A3C31BF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00C7C4C-FDA9-4C91-AE2E-21E5F4663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CFEE445-472C-4994-8282-9943FCD71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BDE476C-89FC-4230-96F4-155A80A57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682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61D2DD-D6B1-42AE-AC3E-E53FE900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FD0B3F1-2E83-4D70-8A4F-244580DC5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BA5087E-13D0-410D-9D17-9453AE874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996E0A0-CB35-4783-A065-E4E6FE6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DAFE63C-B115-4308-A2E1-CFAF4FBB3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564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71AD760B-78A5-4D85-A6FE-7FF8F5E5A3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B9FAC64-F0EB-4BF7-A650-C386C7730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0ACC2DE-E720-42D3-BC7C-5E2DA5F86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1EB2F3-47B5-4412-B2C3-BB00BBB52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D510B37-11AD-450F-AB44-F9AF1E05E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387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F1EF6F-621C-4433-94E8-C78D61AA9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2E193CE-A99D-4D3F-ADE7-FBFACEC7E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EC261FD-8661-4FE0-92A4-1849F6665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E3C251B-672A-4DBE-936F-5A51481E2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5EF2FE-4C8C-4B52-B42B-7B7791C87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2118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2BD490-7EC9-44FC-A6E9-06C938DD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A56E408-4280-4FF2-86B6-7690B188B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E7EFD21-CD5E-44D2-8A1B-BD04CE2A1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98FF9CB-E4B8-409A-A2C9-C0A64C8A8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483A8C7-3E41-4B7D-9A08-0E629B314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230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2DB3C0-181D-496B-BFF5-C0F596E25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68CC1E8-367D-4593-8D30-85C8A2B414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94B2BDF-9A4F-45B5-BCA6-B3C4AF9D3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238617D-29C5-499F-8D9F-274154CAE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284ED43-6DE0-49F3-8896-20ECCBA69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593DA97-DB95-4813-8153-3FB1E069A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681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C8F3EB-BC0D-43CE-8FEF-BE2BEFF86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9659B13-DB29-4347-8D11-5009C1B07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68FC6F8-B229-4613-B754-82BBC5DAA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8C7DA9F-A712-4A79-851E-4BDCDC7169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BDFA044-2922-41B8-9098-6F048D64D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12DE142F-DB38-4794-B84C-EB2F97B05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4BEA20B-F6A8-4139-986F-395EFD6C8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E7CF5688-EBDF-43C4-B038-7551A43E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754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BD822C-DC48-4434-860A-298B2D5C7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058ADE3-A602-461D-BBA8-CE3E2500A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2DC9347-D0D2-4170-AC7C-ADBA52BC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B3D1A86-1F9A-4A86-80E9-6DBAD3848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286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7FC5DD0-DB1D-4406-B7AC-24A5A97C8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7C9C89C-3618-44AD-814F-B29FFC50C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E71B18-2FB1-4395-AC4B-F4114BC09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308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D3D3AB-4041-449B-962A-F97C87E0F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735D4A-CB04-4158-89A7-95364BE8B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9130A62-1DD7-409A-A3C1-DA0A890C8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0687E7E-6330-42F2-95FB-C9EEA9A16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A08F05A-7189-4635-AE61-712539EAC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CC32D94-E4CC-4348-8AB7-46D1528DC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518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A19563-9643-4B7F-83C9-6C8FB6239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95ED94A-44CA-450E-9EF5-C7AEDF4F0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EAC1359-B321-4669-B5D1-70CA2D52C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036F3DB-2261-4620-9F52-3DEA3EC19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78692C0-BC9C-4376-8E18-0D6EBD28E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0722155-4BB2-4F22-BDD8-46BC18ADA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617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6459FE-418A-4A97-A48B-77902708A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82C607C-C9BA-4A41-81FD-77D297FA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9540ED6-A0B0-4527-B97C-C9DC7064B5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6AB91-EFFC-4864-B3E2-3726F9FE341A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88E2A17-2648-4C0D-927C-C64F212D05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6E91B5D-B1DF-4EFD-B166-B44681F63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346A4-44DD-41EF-BC35-948E24FF1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713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pk74.ru/modern-teh/docs/kontseptsii-prepodavaniya-uchebnekh-predmetov" TargetMode="External"/><Relationship Id="rId2" Type="http://schemas.openxmlformats.org/officeDocument/2006/relationships/hyperlink" Target="https://edu.gov.ru/activiti/main_activities/general_ed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3573CD-B255-4462-BABF-77C63952A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особенностях преподавания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физики</a:t>
            </a:r>
            <a:b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2020-2021 учебном году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21DEFE1-1777-49EC-9BE3-9288EFEAE6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Батаева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Г.В. учитель первой категории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Тракторозаводский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260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54D25E-740D-4C16-BACA-3FB9A3510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Концепция преподавания учебного предмета «Физика»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5BBD775-314F-4807-B1E4-4712D19ED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Приоритетный метод обучения – проектно-исследовательская деятельность обучающихся.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датчиков, снимающих показания приборов  и подключенных к компьютеру.</a:t>
            </a:r>
          </a:p>
        </p:txBody>
      </p:sp>
    </p:spTree>
    <p:extLst>
      <p:ext uri="{BB962C8B-B14F-4D97-AF65-F5344CB8AC3E}">
        <p14:creationId xmlns:p14="http://schemas.microsoft.com/office/powerpoint/2010/main" xmlns="" val="101189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8B72F0-F9BE-49B4-8AE7-A8D173AAB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преподавания учебных предметов с использованием дистанционных технологий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0CC8194-82CB-4F7C-B64A-CD2B9E3F9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Электронное обучение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Дистанционные образовательные технологии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Смешанное обучение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РФ от 23.08.2017. «Об утверждении Порядка применения организациями, осуществляющих образовательную деятельность, электронного обучения, дистанционных образовательных технологий при реализации образовательных программ».</a:t>
            </a:r>
          </a:p>
        </p:txBody>
      </p:sp>
    </p:spTree>
    <p:extLst>
      <p:ext uri="{BB962C8B-B14F-4D97-AF65-F5344CB8AC3E}">
        <p14:creationId xmlns:p14="http://schemas.microsoft.com/office/powerpoint/2010/main" xmlns="" val="1578033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6F602D-8F47-4B38-B403-62EB081AF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Организация преподавания учебных предметов с использованием дистанционных технологий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D654CD7-35B0-4703-A3DF-598E62FB3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просвещения РФ от 19 марта 2020 года № ГД-39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 «О направлении методических рекомендаций» дает подробные пошаговые инструкции по реализации программ всех уровней школьного образования с применением электронного образования и дистанционных образовательных технологий.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3735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85DC0C-286E-4521-B3F1-DF27C1F63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Организация преподавания учебных предметов с использованием дистанционных технологий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1F6C8BF-2FFD-41EC-9798-150F82768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Санитарно-эпидемиологические требования к условиям и организации обучения в ОУ определяют продолжительность непрерывного использования в образовательной деятельности технических средств обучения на уроках, а также объем домашних заданий. Затраты времени на выполнение домашних заданий не должны превышать: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4-5 классы – 2-х часов;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6-8 классы – 2,5 часа;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9-11 классах – до 3,5 часов.</a:t>
            </a:r>
          </a:p>
        </p:txBody>
      </p:sp>
    </p:spTree>
    <p:extLst>
      <p:ext uri="{BB962C8B-B14F-4D97-AF65-F5344CB8AC3E}">
        <p14:creationId xmlns:p14="http://schemas.microsoft.com/office/powerpoint/2010/main" xmlns="" val="1422394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6798F1-7530-4052-9018-D016B32B9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Организация преподавания учебных предметов с использованием дистанционных технологий</a:t>
            </a:r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5743D1D6-A1D7-42AC-9A37-129C0E70F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обучения с использованием дистанционных образовательных технологий, реализуемых с применением информационно-телекоммуникационных сетей при опосредованном взаимодействии обучающихся и педагогических работников, предполагающих общение учеников  с учителями в диалоговом режиме… целесообразно использовать сервисы: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ZOOM,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Scype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Mind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им подобные.</a:t>
            </a:r>
          </a:p>
        </p:txBody>
      </p:sp>
    </p:spTree>
    <p:extLst>
      <p:ext uri="{BB962C8B-B14F-4D97-AF65-F5344CB8AC3E}">
        <p14:creationId xmlns:p14="http://schemas.microsoft.com/office/powerpoint/2010/main" xmlns="" val="3694254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C8204E-C37B-4238-A865-45C5677B3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сценария учебного занятия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52BB4E0-BEEF-4709-B9F6-2364316A3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платформы для размещения материалов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 содержательного контента(запись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видеолекции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презентационные материалы, ссылки на внешние ресурсы с содержанием по теме)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формата самостоятельной работы обучающихся 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саморефлексией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 онлайн-сервисов и инструментов для организации фиксации результативности учебной деятельности(текущий контроль, аттестация по теме)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обратной связи.</a:t>
            </a: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6927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EBB384-A2D7-43DB-B486-5CF403EE9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Возвращение к очному обучению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D513759-C43E-4C68-A9C9-A4AA2FD3C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 провести стартовую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входную диагностику уровня сформированности предметных планируемых результатов.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Данную диагностику нецелесообразно включать в текущий контроль успеваемости, ориентировав ее только на получение отметок. Рекомендуется использовать технологию формирующего(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безотметочного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оценивания, направленную на ликвидацию пробелов в предметных знаниях, умениях и компетенциях обучающихся и будет способствовать формированию у них РУУД.</a:t>
            </a:r>
          </a:p>
        </p:txBody>
      </p:sp>
    </p:spTree>
    <p:extLst>
      <p:ext uri="{BB962C8B-B14F-4D97-AF65-F5344CB8AC3E}">
        <p14:creationId xmlns:p14="http://schemas.microsoft.com/office/powerpoint/2010/main" xmlns="" val="4027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B2BE3D-F6B8-4DDC-A7A9-B16C83C1C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PISA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7140542-3B4C-4D91-9584-36F58E9C1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Осень 2020 года – 100 образовательных организаций общего образования и среднего профессионального Челябинской области примут участие в исследовании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Издательство «Просвещение» выпустило серию пособий «Функциональная грамотность. Учимся для жизни», рекомендованных для работы с обучающимися 10-13 лет  на уроках и во внеурочной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3221965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C2171B-DAF0-4113-A10F-F6386D611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355EA0-8157-4433-A82E-4CA03DA81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Аннотационный список информационных ресурсов со ссылками на онлайн-сервисы.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информационные ресурсы.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 для отдельных учебных предметов.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Предметная область «Математика и информатика»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Предметная область «Естественнонаучные предметы»</a:t>
            </a:r>
          </a:p>
        </p:txBody>
      </p:sp>
    </p:spTree>
    <p:extLst>
      <p:ext uri="{BB962C8B-B14F-4D97-AF65-F5344CB8AC3E}">
        <p14:creationId xmlns:p14="http://schemas.microsoft.com/office/powerpoint/2010/main" xmlns="" val="575920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113385-9FE0-4254-95D5-0B54A3014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государственных образовательных стандартов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6BB3052-E3CA-488C-9DF5-2CC1B19EE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2020-2021 учебном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 в общеобразовательных организациях Челябинской области реализуются :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стандарт основного общего образования – 5 -9  классы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стандарт среднего общего образования – 10 класс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компонент государственных образовательных стандартов образования – 11 класс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536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A6C1E2-D42A-4F5C-8D47-77AD96D41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Модельная региональная основная образовательная программа начального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DF58E24-83A3-4174-9CFB-A4F5A7F99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разработан институтом повышения квалификации педагогов.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 ФГОС, содержит все материалы для проектирования и реализации ООП СОО.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 принятым концепциям  преподавания учебных предметов.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базовый и углубленный уровень преподавания предметов с полным сопровождением факультативов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элективов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соответствующего профиля.</a:t>
            </a:r>
          </a:p>
        </p:txBody>
      </p:sp>
    </p:spTree>
    <p:extLst>
      <p:ext uri="{BB962C8B-B14F-4D97-AF65-F5344CB8AC3E}">
        <p14:creationId xmlns:p14="http://schemas.microsoft.com/office/powerpoint/2010/main" xmlns="" val="386169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Технология разработки учебных планов на уровне среднего общего образования представлена в методических рекомендациях «О подходах к проектированию учебных планов различных профилей обучения на уровне среднего общего образования».</a:t>
            </a:r>
          </a:p>
          <a:p>
            <a:r>
              <a:rPr lang="en-US" dirty="0" smtClean="0"/>
              <a:t>http</a:t>
            </a:r>
            <a:r>
              <a:rPr lang="ru-RU" dirty="0" smtClean="0"/>
              <a:t>://</a:t>
            </a:r>
            <a:r>
              <a:rPr lang="en-US" dirty="0" smtClean="0"/>
              <a:t>ipk74.ru/docs/modelnaya-regionalnaya-osnovnaya-obrazovatelnaya-programma-srednego-obshego-obrazovaniya-materialy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atin typeface="Arial Black" pitchFamily="34" charset="0"/>
                <a:cs typeface="Aharoni" pitchFamily="2" charset="-79"/>
              </a:rPr>
              <a:t>Проект «Образования» - 2019-</a:t>
            </a:r>
            <a:r>
              <a:rPr lang="ru-RU" sz="4000" b="1" i="1" dirty="0" smtClean="0">
                <a:latin typeface="Arial Black" pitchFamily="34" charset="0"/>
              </a:rPr>
              <a:t>2024</a:t>
            </a:r>
            <a:endParaRPr lang="ru-RU" sz="4000" b="1" i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обеспечение глобальной конкурентоспособности российского образования и вхождения Российской Федерации в число 10 ведущих стран мира по качеству общего образования</a:t>
            </a:r>
          </a:p>
          <a:p>
            <a:r>
              <a:rPr lang="ru-RU" dirty="0" smtClean="0"/>
              <a:t>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ценностей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6192C3-5D83-41D2-9DE1-71DC930CA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Тексты концепций размещены на сайте Министерства просвещения РФ</a:t>
            </a:r>
            <a:endParaRPr lang="ru-RU" sz="3600" dirty="0">
              <a:latin typeface="Arial Black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8642BD-85F4-4FF1-B42C-82A7BAAA3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edu.gov.ru/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activiti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main_activities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general_edu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</a:t>
            </a:r>
          </a:p>
          <a:p>
            <a:pPr marL="0" indent="0" algn="ctr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ipk74.ru/modern-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teh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/docs/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kontseptsii-prepodavaniya-uchebnekh-predmetov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318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latin typeface="Arial Black" pitchFamily="34" charset="0"/>
              </a:rPr>
              <a:t>Концепция преподавания учебного предмета «Физика»</a:t>
            </a:r>
            <a:endParaRPr lang="ru-RU" i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Обновление документов, регламентирующих содержание физического образования;</a:t>
            </a:r>
          </a:p>
          <a:p>
            <a:r>
              <a:rPr lang="ru-RU" sz="2400" dirty="0" smtClean="0"/>
              <a:t>Обновление содержания образовательных программ для уровней начального, основного и среднего общего образования с учетом преемственности и учета концептуальных подходов к изучению вопросов физики; и методик обучения</a:t>
            </a:r>
          </a:p>
          <a:p>
            <a:r>
              <a:rPr lang="ru-RU" sz="2400" dirty="0" smtClean="0"/>
              <a:t>Обновление учебно-методических комплектов, технологий и методик обучения;</a:t>
            </a:r>
          </a:p>
          <a:p>
            <a:r>
              <a:rPr lang="ru-RU" sz="2400" dirty="0" smtClean="0"/>
              <a:t>Совершенствование материально- технической базы школьных кабинетов физики</a:t>
            </a:r>
          </a:p>
          <a:p>
            <a:r>
              <a:rPr lang="ru-RU" sz="2400" dirty="0" smtClean="0"/>
              <a:t>Совершенствование системы оценки учебных достижений обучающихся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56AA29-F7DC-4EF2-A66D-04814FBE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преподавания учебного предмета «Физика»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6B69E6D-4943-436C-8DE7-A89E99A47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Начальная школа – в рамках предмета «Окружающий мир»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5-6 класс - интегрированные естественно-научные курсы за счет учебных часов части учебного плана, формируемой участниками образовательных отношений.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7-9 класс – систематический курс, целью которого является формирование естественно-научной грамотности.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187538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640AB1-5A70-449F-B184-4C4F57D8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Концепция преподавания учебного предмета «Физика»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19A0C7-8DEF-4FCF-B592-D76C24B94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10-11 класс – изучается либо в рамках курса «Естествознание», либо как самостоятельный предмет. При этом изучение на базовом уровне нацелено на формирование естественнонаучной грамотности, на профильном уровне – как научная дисциплина, имеющая отношение к будущей научной или инженерной профессиональной сфере деятельности.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современных технологий обучения: компьютерное моделирование, технология на основе планшетных компьютеров и мобильных телефонов, технология «перевернутого» обучения, технология дополненной реальности, технология формирования экспериментальных умений.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184176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839</Words>
  <Application>Microsoft Office PowerPoint</Application>
  <PresentationFormat>Произвольный</PresentationFormat>
  <Paragraphs>70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Об особенностях преподавания физики  в 2020-2021 учебном году</vt:lpstr>
      <vt:lpstr>Реализация государственных образовательных стандартов</vt:lpstr>
      <vt:lpstr>Модельная региональная основная образовательная программа начального/основного/общего образования</vt:lpstr>
      <vt:lpstr>Слайд 4</vt:lpstr>
      <vt:lpstr>Проект «Образования» - 2019-2024</vt:lpstr>
      <vt:lpstr>Тексты концепций размещены на сайте Министерства просвещения РФ</vt:lpstr>
      <vt:lpstr>Концепция преподавания учебного предмета «Физика»</vt:lpstr>
      <vt:lpstr>Концепция преподавания учебного предмета «Физика»</vt:lpstr>
      <vt:lpstr>Концепция преподавания учебного предмета «Физика»</vt:lpstr>
      <vt:lpstr>Концепция преподавания учебного предмета «Физика»</vt:lpstr>
      <vt:lpstr>Организация преподавания учебных предметов с использованием дистанционных технологий</vt:lpstr>
      <vt:lpstr>Организация преподавания учебных предметов с использованием дистанционных технологий</vt:lpstr>
      <vt:lpstr>Организация преподавания учебных предметов с использованием дистанционных технологий</vt:lpstr>
      <vt:lpstr>Организация преподавания учебных предметов с использованием дистанционных технологий</vt:lpstr>
      <vt:lpstr>Подготовка сценария учебного занятия</vt:lpstr>
      <vt:lpstr>Возвращение к очному обучению</vt:lpstr>
      <vt:lpstr>PISA</vt:lpstr>
      <vt:lpstr>Приложения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особенностях преподавания учебных предметов в 2020-2021 учебном году</dc:title>
  <dc:creator>Tatyana</dc:creator>
  <cp:lastModifiedBy>aspire</cp:lastModifiedBy>
  <cp:revision>26</cp:revision>
  <dcterms:created xsi:type="dcterms:W3CDTF">2020-08-20T11:12:43Z</dcterms:created>
  <dcterms:modified xsi:type="dcterms:W3CDTF">2020-09-29T04:34:41Z</dcterms:modified>
</cp:coreProperties>
</file>