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C8C4AC-0FB3-4337-9730-4E736A92512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817AACEB-E9F9-432C-9CBF-97FD6ED1E227}">
      <dgm:prSet phldrT="[Текст]"/>
      <dgm:spPr/>
      <dgm:t>
        <a:bodyPr/>
        <a:lstStyle/>
        <a:p>
          <a:r>
            <a:rPr lang="ru-RU" dirty="0"/>
            <a:t>Удивление</a:t>
          </a:r>
        </a:p>
      </dgm:t>
    </dgm:pt>
    <dgm:pt modelId="{A5F2F80E-F420-4839-86D6-E752EA7043B0}" type="parTrans" cxnId="{874D4DA6-43D2-45A1-BA71-91A2479D14F0}">
      <dgm:prSet/>
      <dgm:spPr/>
    </dgm:pt>
    <dgm:pt modelId="{E97B2EF3-C50F-4BB2-AED5-6C1CAC1EF16A}" type="sibTrans" cxnId="{874D4DA6-43D2-45A1-BA71-91A2479D14F0}">
      <dgm:prSet/>
      <dgm:spPr/>
      <dgm:t>
        <a:bodyPr/>
        <a:lstStyle/>
        <a:p>
          <a:endParaRPr lang="ru-RU"/>
        </a:p>
      </dgm:t>
    </dgm:pt>
    <dgm:pt modelId="{2E907FAE-48AF-4818-AD4E-0BFA003490C7}">
      <dgm:prSet phldrT="[Текст]"/>
      <dgm:spPr/>
      <dgm:t>
        <a:bodyPr/>
        <a:lstStyle/>
        <a:p>
          <a:r>
            <a:rPr lang="ru-RU" dirty="0"/>
            <a:t>Интерес</a:t>
          </a:r>
        </a:p>
      </dgm:t>
    </dgm:pt>
    <dgm:pt modelId="{FBDCA1AD-C91A-472C-A8BB-1CEEF3D1EE9C}" type="parTrans" cxnId="{C2EB6CA7-4070-4528-B07D-57CAF02D39DF}">
      <dgm:prSet/>
      <dgm:spPr/>
    </dgm:pt>
    <dgm:pt modelId="{AFADFE43-1E5C-4AFA-B7F9-CC5DA613D0DE}" type="sibTrans" cxnId="{C2EB6CA7-4070-4528-B07D-57CAF02D39DF}">
      <dgm:prSet/>
      <dgm:spPr/>
      <dgm:t>
        <a:bodyPr/>
        <a:lstStyle/>
        <a:p>
          <a:endParaRPr lang="ru-RU"/>
        </a:p>
      </dgm:t>
    </dgm:pt>
    <dgm:pt modelId="{893D4109-D662-4BD1-BBFC-AF3F5B48D3D0}">
      <dgm:prSet phldrT="[Текст]"/>
      <dgm:spPr/>
      <dgm:t>
        <a:bodyPr/>
        <a:lstStyle/>
        <a:p>
          <a:r>
            <a:rPr lang="ru-RU" dirty="0"/>
            <a:t>Вопрос</a:t>
          </a:r>
        </a:p>
      </dgm:t>
    </dgm:pt>
    <dgm:pt modelId="{DEAC8EB5-B1DB-4E0C-9B2A-1462FB79F8DB}" type="parTrans" cxnId="{6A803A72-EA0D-46B7-8069-E0838D1C5BA4}">
      <dgm:prSet/>
      <dgm:spPr/>
    </dgm:pt>
    <dgm:pt modelId="{DE1C506B-5E3F-45F5-9E28-DFA830FD4746}" type="sibTrans" cxnId="{6A803A72-EA0D-46B7-8069-E0838D1C5BA4}">
      <dgm:prSet/>
      <dgm:spPr/>
      <dgm:t>
        <a:bodyPr/>
        <a:lstStyle/>
        <a:p>
          <a:endParaRPr lang="ru-RU"/>
        </a:p>
      </dgm:t>
    </dgm:pt>
    <dgm:pt modelId="{C48514B4-3BC6-4CF4-AD06-148CD251332F}">
      <dgm:prSet phldrT="[Текст]"/>
      <dgm:spPr/>
      <dgm:t>
        <a:bodyPr/>
        <a:lstStyle/>
        <a:p>
          <a:r>
            <a:rPr lang="ru-RU" dirty="0"/>
            <a:t>Размышление</a:t>
          </a:r>
        </a:p>
      </dgm:t>
    </dgm:pt>
    <dgm:pt modelId="{732B4589-FC15-4C9A-922C-BEF5E16041DF}" type="parTrans" cxnId="{6FD47073-E83B-4F83-9B5E-978F21FCB55E}">
      <dgm:prSet/>
      <dgm:spPr/>
    </dgm:pt>
    <dgm:pt modelId="{EF299C94-13CD-47B1-A3B0-D7A6C63CFEC8}" type="sibTrans" cxnId="{6FD47073-E83B-4F83-9B5E-978F21FCB55E}">
      <dgm:prSet/>
      <dgm:spPr/>
      <dgm:t>
        <a:bodyPr/>
        <a:lstStyle/>
        <a:p>
          <a:endParaRPr lang="ru-RU"/>
        </a:p>
      </dgm:t>
    </dgm:pt>
    <dgm:pt modelId="{CDCEF4B3-B775-480E-9DF0-8424181FC49A}">
      <dgm:prSet phldrT="[Текст]"/>
      <dgm:spPr/>
      <dgm:t>
        <a:bodyPr/>
        <a:lstStyle/>
        <a:p>
          <a:r>
            <a:rPr lang="ru-RU" dirty="0"/>
            <a:t>Вывод</a:t>
          </a:r>
        </a:p>
      </dgm:t>
    </dgm:pt>
    <dgm:pt modelId="{D700AA98-AEAF-4C66-B7DD-D1F13F8EEBC6}" type="parTrans" cxnId="{6F78B3C3-33E3-4677-9143-3E2C287F38EF}">
      <dgm:prSet/>
      <dgm:spPr/>
    </dgm:pt>
    <dgm:pt modelId="{5100B018-D4E2-4C9D-A675-FAE7773193EE}" type="sibTrans" cxnId="{6F78B3C3-33E3-4677-9143-3E2C287F38EF}">
      <dgm:prSet/>
      <dgm:spPr/>
    </dgm:pt>
    <dgm:pt modelId="{14E303BC-DB31-43BF-9CD3-3A99BDEA99D8}" type="pres">
      <dgm:prSet presAssocID="{10C8C4AC-0FB3-4337-9730-4E736A92512F}" presName="outerComposite" presStyleCnt="0">
        <dgm:presLayoutVars>
          <dgm:chMax val="5"/>
          <dgm:dir/>
          <dgm:resizeHandles val="exact"/>
        </dgm:presLayoutVars>
      </dgm:prSet>
      <dgm:spPr/>
    </dgm:pt>
    <dgm:pt modelId="{70A6C329-C8CB-4ABC-A3EE-4DD7296A2108}" type="pres">
      <dgm:prSet presAssocID="{10C8C4AC-0FB3-4337-9730-4E736A92512F}" presName="dummyMaxCanvas" presStyleCnt="0">
        <dgm:presLayoutVars/>
      </dgm:prSet>
      <dgm:spPr/>
    </dgm:pt>
    <dgm:pt modelId="{274764A6-2476-42F9-AF6C-629DB300DCFD}" type="pres">
      <dgm:prSet presAssocID="{10C8C4AC-0FB3-4337-9730-4E736A92512F}" presName="FiveNodes_1" presStyleLbl="node1" presStyleIdx="0" presStyleCnt="5">
        <dgm:presLayoutVars>
          <dgm:bulletEnabled val="1"/>
        </dgm:presLayoutVars>
      </dgm:prSet>
      <dgm:spPr/>
    </dgm:pt>
    <dgm:pt modelId="{35484652-B581-4E7B-898C-C756C00CA0A8}" type="pres">
      <dgm:prSet presAssocID="{10C8C4AC-0FB3-4337-9730-4E736A92512F}" presName="FiveNodes_2" presStyleLbl="node1" presStyleIdx="1" presStyleCnt="5">
        <dgm:presLayoutVars>
          <dgm:bulletEnabled val="1"/>
        </dgm:presLayoutVars>
      </dgm:prSet>
      <dgm:spPr/>
    </dgm:pt>
    <dgm:pt modelId="{99F5DADB-75D0-4D6A-882B-940D3525AD80}" type="pres">
      <dgm:prSet presAssocID="{10C8C4AC-0FB3-4337-9730-4E736A92512F}" presName="FiveNodes_3" presStyleLbl="node1" presStyleIdx="2" presStyleCnt="5">
        <dgm:presLayoutVars>
          <dgm:bulletEnabled val="1"/>
        </dgm:presLayoutVars>
      </dgm:prSet>
      <dgm:spPr/>
    </dgm:pt>
    <dgm:pt modelId="{107BE791-71F2-434B-A413-CE3CB1447841}" type="pres">
      <dgm:prSet presAssocID="{10C8C4AC-0FB3-4337-9730-4E736A92512F}" presName="FiveNodes_4" presStyleLbl="node1" presStyleIdx="3" presStyleCnt="5">
        <dgm:presLayoutVars>
          <dgm:bulletEnabled val="1"/>
        </dgm:presLayoutVars>
      </dgm:prSet>
      <dgm:spPr/>
    </dgm:pt>
    <dgm:pt modelId="{71954D0E-DA17-496B-9FD8-71A622463FAC}" type="pres">
      <dgm:prSet presAssocID="{10C8C4AC-0FB3-4337-9730-4E736A92512F}" presName="FiveNodes_5" presStyleLbl="node1" presStyleIdx="4" presStyleCnt="5">
        <dgm:presLayoutVars>
          <dgm:bulletEnabled val="1"/>
        </dgm:presLayoutVars>
      </dgm:prSet>
      <dgm:spPr/>
    </dgm:pt>
    <dgm:pt modelId="{B9A09E2C-10EE-4C9B-A08D-412797D719AD}" type="pres">
      <dgm:prSet presAssocID="{10C8C4AC-0FB3-4337-9730-4E736A92512F}" presName="FiveConn_1-2" presStyleLbl="fgAccFollowNode1" presStyleIdx="0" presStyleCnt="4">
        <dgm:presLayoutVars>
          <dgm:bulletEnabled val="1"/>
        </dgm:presLayoutVars>
      </dgm:prSet>
      <dgm:spPr/>
    </dgm:pt>
    <dgm:pt modelId="{DF307074-2782-47B8-ACDC-4ED66024B3F1}" type="pres">
      <dgm:prSet presAssocID="{10C8C4AC-0FB3-4337-9730-4E736A92512F}" presName="FiveConn_2-3" presStyleLbl="fgAccFollowNode1" presStyleIdx="1" presStyleCnt="4">
        <dgm:presLayoutVars>
          <dgm:bulletEnabled val="1"/>
        </dgm:presLayoutVars>
      </dgm:prSet>
      <dgm:spPr/>
    </dgm:pt>
    <dgm:pt modelId="{F674BC58-CCCA-44A5-92F0-4016B67BDE7B}" type="pres">
      <dgm:prSet presAssocID="{10C8C4AC-0FB3-4337-9730-4E736A92512F}" presName="FiveConn_3-4" presStyleLbl="fgAccFollowNode1" presStyleIdx="2" presStyleCnt="4">
        <dgm:presLayoutVars>
          <dgm:bulletEnabled val="1"/>
        </dgm:presLayoutVars>
      </dgm:prSet>
      <dgm:spPr/>
    </dgm:pt>
    <dgm:pt modelId="{8D3F4A18-7202-43C3-BC7F-7512C47D166D}" type="pres">
      <dgm:prSet presAssocID="{10C8C4AC-0FB3-4337-9730-4E736A92512F}" presName="FiveConn_4-5" presStyleLbl="fgAccFollowNode1" presStyleIdx="3" presStyleCnt="4">
        <dgm:presLayoutVars>
          <dgm:bulletEnabled val="1"/>
        </dgm:presLayoutVars>
      </dgm:prSet>
      <dgm:spPr/>
    </dgm:pt>
    <dgm:pt modelId="{5E579D7D-79AF-445A-B967-D8F69020FD57}" type="pres">
      <dgm:prSet presAssocID="{10C8C4AC-0FB3-4337-9730-4E736A92512F}" presName="FiveNodes_1_text" presStyleLbl="node1" presStyleIdx="4" presStyleCnt="5">
        <dgm:presLayoutVars>
          <dgm:bulletEnabled val="1"/>
        </dgm:presLayoutVars>
      </dgm:prSet>
      <dgm:spPr/>
    </dgm:pt>
    <dgm:pt modelId="{09AAE92A-A206-494D-9392-7B58CCDA65D6}" type="pres">
      <dgm:prSet presAssocID="{10C8C4AC-0FB3-4337-9730-4E736A92512F}" presName="FiveNodes_2_text" presStyleLbl="node1" presStyleIdx="4" presStyleCnt="5">
        <dgm:presLayoutVars>
          <dgm:bulletEnabled val="1"/>
        </dgm:presLayoutVars>
      </dgm:prSet>
      <dgm:spPr/>
    </dgm:pt>
    <dgm:pt modelId="{0478A039-D316-4063-9414-5D91903C8035}" type="pres">
      <dgm:prSet presAssocID="{10C8C4AC-0FB3-4337-9730-4E736A92512F}" presName="FiveNodes_3_text" presStyleLbl="node1" presStyleIdx="4" presStyleCnt="5">
        <dgm:presLayoutVars>
          <dgm:bulletEnabled val="1"/>
        </dgm:presLayoutVars>
      </dgm:prSet>
      <dgm:spPr/>
    </dgm:pt>
    <dgm:pt modelId="{43D7EE16-4124-4F46-8CF9-1DE6C1A01461}" type="pres">
      <dgm:prSet presAssocID="{10C8C4AC-0FB3-4337-9730-4E736A92512F}" presName="FiveNodes_4_text" presStyleLbl="node1" presStyleIdx="4" presStyleCnt="5">
        <dgm:presLayoutVars>
          <dgm:bulletEnabled val="1"/>
        </dgm:presLayoutVars>
      </dgm:prSet>
      <dgm:spPr/>
    </dgm:pt>
    <dgm:pt modelId="{C31419D2-DCED-4EA1-A6FC-47BDC44CE431}" type="pres">
      <dgm:prSet presAssocID="{10C8C4AC-0FB3-4337-9730-4E736A92512F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B90CF702-0F6E-4D11-B8CC-675725FA6718}" type="presOf" srcId="{2E907FAE-48AF-4818-AD4E-0BFA003490C7}" destId="{09AAE92A-A206-494D-9392-7B58CCDA65D6}" srcOrd="1" destOrd="0" presId="urn:microsoft.com/office/officeart/2005/8/layout/vProcess5"/>
    <dgm:cxn modelId="{87111E18-CCF4-4C32-82F4-96FDD211D754}" type="presOf" srcId="{DE1C506B-5E3F-45F5-9E28-DFA830FD4746}" destId="{F674BC58-CCCA-44A5-92F0-4016B67BDE7B}" srcOrd="0" destOrd="0" presId="urn:microsoft.com/office/officeart/2005/8/layout/vProcess5"/>
    <dgm:cxn modelId="{070B4826-CA21-4767-AAEC-7D594CE852A3}" type="presOf" srcId="{CDCEF4B3-B775-480E-9DF0-8424181FC49A}" destId="{C31419D2-DCED-4EA1-A6FC-47BDC44CE431}" srcOrd="1" destOrd="0" presId="urn:microsoft.com/office/officeart/2005/8/layout/vProcess5"/>
    <dgm:cxn modelId="{9EA86A32-059E-46D5-8DF7-5C5903736DDA}" type="presOf" srcId="{10C8C4AC-0FB3-4337-9730-4E736A92512F}" destId="{14E303BC-DB31-43BF-9CD3-3A99BDEA99D8}" srcOrd="0" destOrd="0" presId="urn:microsoft.com/office/officeart/2005/8/layout/vProcess5"/>
    <dgm:cxn modelId="{7D7B8434-46F4-4041-A239-0917E2682752}" type="presOf" srcId="{C48514B4-3BC6-4CF4-AD06-148CD251332F}" destId="{43D7EE16-4124-4F46-8CF9-1DE6C1A01461}" srcOrd="1" destOrd="0" presId="urn:microsoft.com/office/officeart/2005/8/layout/vProcess5"/>
    <dgm:cxn modelId="{E0F23245-F4C9-43E0-A04E-BE2DF2EED8DD}" type="presOf" srcId="{817AACEB-E9F9-432C-9CBF-97FD6ED1E227}" destId="{274764A6-2476-42F9-AF6C-629DB300DCFD}" srcOrd="0" destOrd="0" presId="urn:microsoft.com/office/officeart/2005/8/layout/vProcess5"/>
    <dgm:cxn modelId="{AD046370-C9A7-47E6-A5E1-4491E31E0A0A}" type="presOf" srcId="{817AACEB-E9F9-432C-9CBF-97FD6ED1E227}" destId="{5E579D7D-79AF-445A-B967-D8F69020FD57}" srcOrd="1" destOrd="0" presId="urn:microsoft.com/office/officeart/2005/8/layout/vProcess5"/>
    <dgm:cxn modelId="{6A803A72-EA0D-46B7-8069-E0838D1C5BA4}" srcId="{10C8C4AC-0FB3-4337-9730-4E736A92512F}" destId="{893D4109-D662-4BD1-BBFC-AF3F5B48D3D0}" srcOrd="2" destOrd="0" parTransId="{DEAC8EB5-B1DB-4E0C-9B2A-1462FB79F8DB}" sibTransId="{DE1C506B-5E3F-45F5-9E28-DFA830FD4746}"/>
    <dgm:cxn modelId="{6FD47073-E83B-4F83-9B5E-978F21FCB55E}" srcId="{10C8C4AC-0FB3-4337-9730-4E736A92512F}" destId="{C48514B4-3BC6-4CF4-AD06-148CD251332F}" srcOrd="3" destOrd="0" parTransId="{732B4589-FC15-4C9A-922C-BEF5E16041DF}" sibTransId="{EF299C94-13CD-47B1-A3B0-D7A6C63CFEC8}"/>
    <dgm:cxn modelId="{D9BC8874-EC75-4F83-8EAE-3765C651BA67}" type="presOf" srcId="{893D4109-D662-4BD1-BBFC-AF3F5B48D3D0}" destId="{99F5DADB-75D0-4D6A-882B-940D3525AD80}" srcOrd="0" destOrd="0" presId="urn:microsoft.com/office/officeart/2005/8/layout/vProcess5"/>
    <dgm:cxn modelId="{A73C647C-D2F0-4E31-929B-38F474CC0240}" type="presOf" srcId="{AFADFE43-1E5C-4AFA-B7F9-CC5DA613D0DE}" destId="{DF307074-2782-47B8-ACDC-4ED66024B3F1}" srcOrd="0" destOrd="0" presId="urn:microsoft.com/office/officeart/2005/8/layout/vProcess5"/>
    <dgm:cxn modelId="{52BF9580-13D6-4C9D-B1D0-FBAD9305075F}" type="presOf" srcId="{E97B2EF3-C50F-4BB2-AED5-6C1CAC1EF16A}" destId="{B9A09E2C-10EE-4C9B-A08D-412797D719AD}" srcOrd="0" destOrd="0" presId="urn:microsoft.com/office/officeart/2005/8/layout/vProcess5"/>
    <dgm:cxn modelId="{F47A718A-0F5D-442A-9FCD-784AFC2C308C}" type="presOf" srcId="{CDCEF4B3-B775-480E-9DF0-8424181FC49A}" destId="{71954D0E-DA17-496B-9FD8-71A622463FAC}" srcOrd="0" destOrd="0" presId="urn:microsoft.com/office/officeart/2005/8/layout/vProcess5"/>
    <dgm:cxn modelId="{2A62148C-D3AA-4CC3-9539-A2FFAE3973E2}" type="presOf" srcId="{EF299C94-13CD-47B1-A3B0-D7A6C63CFEC8}" destId="{8D3F4A18-7202-43C3-BC7F-7512C47D166D}" srcOrd="0" destOrd="0" presId="urn:microsoft.com/office/officeart/2005/8/layout/vProcess5"/>
    <dgm:cxn modelId="{0543769F-6075-40BE-B32B-66C6A7272942}" type="presOf" srcId="{C48514B4-3BC6-4CF4-AD06-148CD251332F}" destId="{107BE791-71F2-434B-A413-CE3CB1447841}" srcOrd="0" destOrd="0" presId="urn:microsoft.com/office/officeart/2005/8/layout/vProcess5"/>
    <dgm:cxn modelId="{874D4DA6-43D2-45A1-BA71-91A2479D14F0}" srcId="{10C8C4AC-0FB3-4337-9730-4E736A92512F}" destId="{817AACEB-E9F9-432C-9CBF-97FD6ED1E227}" srcOrd="0" destOrd="0" parTransId="{A5F2F80E-F420-4839-86D6-E752EA7043B0}" sibTransId="{E97B2EF3-C50F-4BB2-AED5-6C1CAC1EF16A}"/>
    <dgm:cxn modelId="{C2EB6CA7-4070-4528-B07D-57CAF02D39DF}" srcId="{10C8C4AC-0FB3-4337-9730-4E736A92512F}" destId="{2E907FAE-48AF-4818-AD4E-0BFA003490C7}" srcOrd="1" destOrd="0" parTransId="{FBDCA1AD-C91A-472C-A8BB-1CEEF3D1EE9C}" sibTransId="{AFADFE43-1E5C-4AFA-B7F9-CC5DA613D0DE}"/>
    <dgm:cxn modelId="{6F78B3C3-33E3-4677-9143-3E2C287F38EF}" srcId="{10C8C4AC-0FB3-4337-9730-4E736A92512F}" destId="{CDCEF4B3-B775-480E-9DF0-8424181FC49A}" srcOrd="4" destOrd="0" parTransId="{D700AA98-AEAF-4C66-B7DD-D1F13F8EEBC6}" sibTransId="{5100B018-D4E2-4C9D-A675-FAE7773193EE}"/>
    <dgm:cxn modelId="{24008BD4-CDB5-4483-825D-B8104750966E}" type="presOf" srcId="{893D4109-D662-4BD1-BBFC-AF3F5B48D3D0}" destId="{0478A039-D316-4063-9414-5D91903C8035}" srcOrd="1" destOrd="0" presId="urn:microsoft.com/office/officeart/2005/8/layout/vProcess5"/>
    <dgm:cxn modelId="{D00FCBDB-7B4A-45AC-9AD6-43235A48DC7C}" type="presOf" srcId="{2E907FAE-48AF-4818-AD4E-0BFA003490C7}" destId="{35484652-B581-4E7B-898C-C756C00CA0A8}" srcOrd="0" destOrd="0" presId="urn:microsoft.com/office/officeart/2005/8/layout/vProcess5"/>
    <dgm:cxn modelId="{558022F9-0E21-4483-A362-3F54058382CE}" type="presParOf" srcId="{14E303BC-DB31-43BF-9CD3-3A99BDEA99D8}" destId="{70A6C329-C8CB-4ABC-A3EE-4DD7296A2108}" srcOrd="0" destOrd="0" presId="urn:microsoft.com/office/officeart/2005/8/layout/vProcess5"/>
    <dgm:cxn modelId="{A576A67B-7BA8-43FF-A9B3-956EBB84E00E}" type="presParOf" srcId="{14E303BC-DB31-43BF-9CD3-3A99BDEA99D8}" destId="{274764A6-2476-42F9-AF6C-629DB300DCFD}" srcOrd="1" destOrd="0" presId="urn:microsoft.com/office/officeart/2005/8/layout/vProcess5"/>
    <dgm:cxn modelId="{2B058F93-48DA-4CB7-804F-35051DA209F4}" type="presParOf" srcId="{14E303BC-DB31-43BF-9CD3-3A99BDEA99D8}" destId="{35484652-B581-4E7B-898C-C756C00CA0A8}" srcOrd="2" destOrd="0" presId="urn:microsoft.com/office/officeart/2005/8/layout/vProcess5"/>
    <dgm:cxn modelId="{3A6F76A1-3C42-47AF-ACCD-172D9B7BC93A}" type="presParOf" srcId="{14E303BC-DB31-43BF-9CD3-3A99BDEA99D8}" destId="{99F5DADB-75D0-4D6A-882B-940D3525AD80}" srcOrd="3" destOrd="0" presId="urn:microsoft.com/office/officeart/2005/8/layout/vProcess5"/>
    <dgm:cxn modelId="{2A963035-D531-40D1-BD35-19EAEB90A441}" type="presParOf" srcId="{14E303BC-DB31-43BF-9CD3-3A99BDEA99D8}" destId="{107BE791-71F2-434B-A413-CE3CB1447841}" srcOrd="4" destOrd="0" presId="urn:microsoft.com/office/officeart/2005/8/layout/vProcess5"/>
    <dgm:cxn modelId="{CD9E674D-1ACE-449D-8A47-3BFCB7E77E09}" type="presParOf" srcId="{14E303BC-DB31-43BF-9CD3-3A99BDEA99D8}" destId="{71954D0E-DA17-496B-9FD8-71A622463FAC}" srcOrd="5" destOrd="0" presId="urn:microsoft.com/office/officeart/2005/8/layout/vProcess5"/>
    <dgm:cxn modelId="{60586A15-2CC7-4891-B206-FCE85E7EEB8C}" type="presParOf" srcId="{14E303BC-DB31-43BF-9CD3-3A99BDEA99D8}" destId="{B9A09E2C-10EE-4C9B-A08D-412797D719AD}" srcOrd="6" destOrd="0" presId="urn:microsoft.com/office/officeart/2005/8/layout/vProcess5"/>
    <dgm:cxn modelId="{D990FF6B-EE3A-4ADA-BB39-C7503D9F5464}" type="presParOf" srcId="{14E303BC-DB31-43BF-9CD3-3A99BDEA99D8}" destId="{DF307074-2782-47B8-ACDC-4ED66024B3F1}" srcOrd="7" destOrd="0" presId="urn:microsoft.com/office/officeart/2005/8/layout/vProcess5"/>
    <dgm:cxn modelId="{77A23F23-B618-49B4-9763-FED9F3BBEDDA}" type="presParOf" srcId="{14E303BC-DB31-43BF-9CD3-3A99BDEA99D8}" destId="{F674BC58-CCCA-44A5-92F0-4016B67BDE7B}" srcOrd="8" destOrd="0" presId="urn:microsoft.com/office/officeart/2005/8/layout/vProcess5"/>
    <dgm:cxn modelId="{F7C1597A-251E-456E-A9E0-5A25DDCE6A0B}" type="presParOf" srcId="{14E303BC-DB31-43BF-9CD3-3A99BDEA99D8}" destId="{8D3F4A18-7202-43C3-BC7F-7512C47D166D}" srcOrd="9" destOrd="0" presId="urn:microsoft.com/office/officeart/2005/8/layout/vProcess5"/>
    <dgm:cxn modelId="{0FED85A8-46A4-40D0-995A-C9904DF73D38}" type="presParOf" srcId="{14E303BC-DB31-43BF-9CD3-3A99BDEA99D8}" destId="{5E579D7D-79AF-445A-B967-D8F69020FD57}" srcOrd="10" destOrd="0" presId="urn:microsoft.com/office/officeart/2005/8/layout/vProcess5"/>
    <dgm:cxn modelId="{FDB2A0DD-347B-46AF-8219-612112E1A653}" type="presParOf" srcId="{14E303BC-DB31-43BF-9CD3-3A99BDEA99D8}" destId="{09AAE92A-A206-494D-9392-7B58CCDA65D6}" srcOrd="11" destOrd="0" presId="urn:microsoft.com/office/officeart/2005/8/layout/vProcess5"/>
    <dgm:cxn modelId="{D1D2E463-866F-4852-A199-FE590BBB1D36}" type="presParOf" srcId="{14E303BC-DB31-43BF-9CD3-3A99BDEA99D8}" destId="{0478A039-D316-4063-9414-5D91903C8035}" srcOrd="12" destOrd="0" presId="urn:microsoft.com/office/officeart/2005/8/layout/vProcess5"/>
    <dgm:cxn modelId="{2FFDB68E-04CF-4F9C-BF0A-06D8CEE3BF36}" type="presParOf" srcId="{14E303BC-DB31-43BF-9CD3-3A99BDEA99D8}" destId="{43D7EE16-4124-4F46-8CF9-1DE6C1A01461}" srcOrd="13" destOrd="0" presId="urn:microsoft.com/office/officeart/2005/8/layout/vProcess5"/>
    <dgm:cxn modelId="{33F28182-D87D-435F-92FE-FE5BA589EFD9}" type="presParOf" srcId="{14E303BC-DB31-43BF-9CD3-3A99BDEA99D8}" destId="{C31419D2-DCED-4EA1-A6FC-47BDC44CE43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4764A6-2476-42F9-AF6C-629DB300DCFD}">
      <dsp:nvSpPr>
        <dsp:cNvPr id="0" name=""/>
        <dsp:cNvSpPr/>
      </dsp:nvSpPr>
      <dsp:spPr>
        <a:xfrm>
          <a:off x="0" y="0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/>
            <a:t>Удивление</a:t>
          </a:r>
        </a:p>
      </dsp:txBody>
      <dsp:txXfrm>
        <a:off x="25309" y="25309"/>
        <a:ext cx="4740958" cy="813490"/>
      </dsp:txXfrm>
    </dsp:sp>
    <dsp:sp modelId="{35484652-B581-4E7B-898C-C756C00CA0A8}">
      <dsp:nvSpPr>
        <dsp:cNvPr id="0" name=""/>
        <dsp:cNvSpPr/>
      </dsp:nvSpPr>
      <dsp:spPr>
        <a:xfrm>
          <a:off x="431212" y="984123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/>
            <a:t>Интерес</a:t>
          </a:r>
        </a:p>
      </dsp:txBody>
      <dsp:txXfrm>
        <a:off x="456521" y="1009432"/>
        <a:ext cx="4730998" cy="813490"/>
      </dsp:txXfrm>
    </dsp:sp>
    <dsp:sp modelId="{99F5DADB-75D0-4D6A-882B-940D3525AD80}">
      <dsp:nvSpPr>
        <dsp:cNvPr id="0" name=""/>
        <dsp:cNvSpPr/>
      </dsp:nvSpPr>
      <dsp:spPr>
        <a:xfrm>
          <a:off x="862425" y="1968246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/>
            <a:t>Вопрос</a:t>
          </a:r>
        </a:p>
      </dsp:txBody>
      <dsp:txXfrm>
        <a:off x="887734" y="1993555"/>
        <a:ext cx="4730998" cy="813490"/>
      </dsp:txXfrm>
    </dsp:sp>
    <dsp:sp modelId="{107BE791-71F2-434B-A413-CE3CB1447841}">
      <dsp:nvSpPr>
        <dsp:cNvPr id="0" name=""/>
        <dsp:cNvSpPr/>
      </dsp:nvSpPr>
      <dsp:spPr>
        <a:xfrm>
          <a:off x="1293637" y="2952369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/>
            <a:t>Размышление</a:t>
          </a:r>
        </a:p>
      </dsp:txBody>
      <dsp:txXfrm>
        <a:off x="1318946" y="2977678"/>
        <a:ext cx="4730998" cy="813489"/>
      </dsp:txXfrm>
    </dsp:sp>
    <dsp:sp modelId="{71954D0E-DA17-496B-9FD8-71A622463FAC}">
      <dsp:nvSpPr>
        <dsp:cNvPr id="0" name=""/>
        <dsp:cNvSpPr/>
      </dsp:nvSpPr>
      <dsp:spPr>
        <a:xfrm>
          <a:off x="1724850" y="3936492"/>
          <a:ext cx="5774499" cy="86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/>
            <a:t>Вывод</a:t>
          </a:r>
        </a:p>
      </dsp:txBody>
      <dsp:txXfrm>
        <a:off x="1750159" y="3961801"/>
        <a:ext cx="4730998" cy="813490"/>
      </dsp:txXfrm>
    </dsp:sp>
    <dsp:sp modelId="{B9A09E2C-10EE-4C9B-A08D-412797D719AD}">
      <dsp:nvSpPr>
        <dsp:cNvPr id="0" name=""/>
        <dsp:cNvSpPr/>
      </dsp:nvSpPr>
      <dsp:spPr>
        <a:xfrm>
          <a:off x="5212829" y="631278"/>
          <a:ext cx="561670" cy="5616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5339205" y="631278"/>
        <a:ext cx="308918" cy="422657"/>
      </dsp:txXfrm>
    </dsp:sp>
    <dsp:sp modelId="{DF307074-2782-47B8-ACDC-4ED66024B3F1}">
      <dsp:nvSpPr>
        <dsp:cNvPr id="0" name=""/>
        <dsp:cNvSpPr/>
      </dsp:nvSpPr>
      <dsp:spPr>
        <a:xfrm>
          <a:off x="5644041" y="1615401"/>
          <a:ext cx="561670" cy="5616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5770417" y="1615401"/>
        <a:ext cx="308918" cy="422657"/>
      </dsp:txXfrm>
    </dsp:sp>
    <dsp:sp modelId="{F674BC58-CCCA-44A5-92F0-4016B67BDE7B}">
      <dsp:nvSpPr>
        <dsp:cNvPr id="0" name=""/>
        <dsp:cNvSpPr/>
      </dsp:nvSpPr>
      <dsp:spPr>
        <a:xfrm>
          <a:off x="6075254" y="2585123"/>
          <a:ext cx="561670" cy="5616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6201630" y="2585123"/>
        <a:ext cx="308918" cy="422657"/>
      </dsp:txXfrm>
    </dsp:sp>
    <dsp:sp modelId="{8D3F4A18-7202-43C3-BC7F-7512C47D166D}">
      <dsp:nvSpPr>
        <dsp:cNvPr id="0" name=""/>
        <dsp:cNvSpPr/>
      </dsp:nvSpPr>
      <dsp:spPr>
        <a:xfrm>
          <a:off x="6506467" y="3578847"/>
          <a:ext cx="561670" cy="5616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>
        <a:off x="6632843" y="3578847"/>
        <a:ext cx="308918" cy="422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F7A1BB1-C878-43EA-A916-B995D9FF3354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4F762DB-48F8-4C7D-8E00-6D1572E0DC3E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files.school-collection.edu.ru/dlrstore/4a3528af-d944-4048-a0f1-9f93157d6f63/9_10.sw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2924944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Использование проблемного обучения при проведении лабораторных работ в курсе физики 9 класса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7406640" cy="1752600"/>
          </a:xfrm>
        </p:spPr>
        <p:txBody>
          <a:bodyPr>
            <a:normAutofit/>
          </a:bodyPr>
          <a:lstStyle/>
          <a:p>
            <a:r>
              <a:rPr lang="ru-RU" dirty="0" err="1">
                <a:effectLst/>
              </a:rPr>
              <a:t>Багапова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Расима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Такиевна</a:t>
            </a:r>
            <a:r>
              <a:rPr lang="ru-RU" dirty="0">
                <a:effectLst/>
              </a:rPr>
              <a:t> МАОУ «СОШ №74 г. Челябинска»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713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Проблемное обучение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Усвоение основ наук</a:t>
            </a:r>
          </a:p>
          <a:p>
            <a:r>
              <a:rPr lang="ru-RU" dirty="0"/>
              <a:t>Усвоение процесса получения знаний и научных фактов</a:t>
            </a:r>
          </a:p>
          <a:p>
            <a:r>
              <a:rPr lang="ru-RU" dirty="0"/>
              <a:t>Развитие познавательных и творческих способностей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414422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учителя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dirty="0"/>
              <a:t>При минимальных затратах времени получить максимальный эффект от применения проблемного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2111426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Этапы решения учебных проблем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 этап: постановка проблемы</a:t>
            </a:r>
          </a:p>
          <a:p>
            <a:r>
              <a:rPr lang="ru-RU" dirty="0"/>
              <a:t>2 этап: прогнозирование</a:t>
            </a:r>
          </a:p>
          <a:p>
            <a:r>
              <a:rPr lang="ru-RU" dirty="0"/>
              <a:t>3 этап: разработка способов проверки гипотезы и ее осуществление</a:t>
            </a:r>
          </a:p>
        </p:txBody>
      </p:sp>
    </p:spTree>
    <p:extLst>
      <p:ext uri="{BB962C8B-B14F-4D97-AF65-F5344CB8AC3E}">
        <p14:creationId xmlns:p14="http://schemas.microsoft.com/office/powerpoint/2010/main" val="2124479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Проблемное обучение при использовании физического эксперимента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492896"/>
            <a:ext cx="7498080" cy="3755504"/>
          </a:xfrm>
        </p:spPr>
        <p:txBody>
          <a:bodyPr/>
          <a:lstStyle/>
          <a:p>
            <a:r>
              <a:rPr lang="ru-RU" dirty="0"/>
              <a:t>Лабораторные работы</a:t>
            </a:r>
          </a:p>
          <a:p>
            <a:r>
              <a:rPr lang="ru-RU" dirty="0"/>
              <a:t>Фронтальные опыты </a:t>
            </a:r>
          </a:p>
          <a:p>
            <a:r>
              <a:rPr lang="ru-RU" dirty="0"/>
              <a:t>Физический практикум</a:t>
            </a:r>
          </a:p>
        </p:txBody>
      </p:sp>
    </p:spTree>
    <p:extLst>
      <p:ext uri="{BB962C8B-B14F-4D97-AF65-F5344CB8AC3E}">
        <p14:creationId xmlns:p14="http://schemas.microsoft.com/office/powerpoint/2010/main" val="1730874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Создание проблемы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Видеофрагментом</a:t>
            </a:r>
          </a:p>
          <a:p>
            <a:r>
              <a:rPr lang="ru-RU" dirty="0"/>
              <a:t>Текстом</a:t>
            </a:r>
          </a:p>
          <a:p>
            <a:r>
              <a:rPr lang="ru-RU" dirty="0"/>
              <a:t>Проведением физического эксперимента</a:t>
            </a:r>
          </a:p>
        </p:txBody>
      </p:sp>
    </p:spTree>
    <p:extLst>
      <p:ext uri="{BB962C8B-B14F-4D97-AF65-F5344CB8AC3E}">
        <p14:creationId xmlns:p14="http://schemas.microsoft.com/office/powerpoint/2010/main" val="935688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Использование проблемного обучения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3837806" cy="285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632" y="1772816"/>
            <a:ext cx="4602785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5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118157"/>
            <a:ext cx="3449960" cy="2739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39285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603430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7503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</a:t>
            </a:r>
            <a:r>
              <a:rPr lang="ru-RU"/>
              <a:t>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447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</TotalTime>
  <Words>110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Corbel</vt:lpstr>
      <vt:lpstr>Gill Sans MT</vt:lpstr>
      <vt:lpstr>Verdana</vt:lpstr>
      <vt:lpstr>Wingdings 2</vt:lpstr>
      <vt:lpstr>Солнцестояние</vt:lpstr>
      <vt:lpstr>Использование проблемного обучения при проведении лабораторных работ в курсе физики 9 класса</vt:lpstr>
      <vt:lpstr>Проблемное обучение</vt:lpstr>
      <vt:lpstr>Задача учителя</vt:lpstr>
      <vt:lpstr>Этапы решения учебных проблем</vt:lpstr>
      <vt:lpstr>Проблемное обучение при использовании физического эксперимента</vt:lpstr>
      <vt:lpstr>Создание проблемы </vt:lpstr>
      <vt:lpstr>Использование проблемного обучения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проблемного обучения при проведении лабораторных работ в курсе физики 9 класса</dc:title>
  <dc:creator>user</dc:creator>
  <cp:lastModifiedBy>Кабинет 217</cp:lastModifiedBy>
  <cp:revision>3</cp:revision>
  <dcterms:created xsi:type="dcterms:W3CDTF">2022-03-22T08:39:40Z</dcterms:created>
  <dcterms:modified xsi:type="dcterms:W3CDTF">2022-03-23T10:22:56Z</dcterms:modified>
</cp:coreProperties>
</file>