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4" r:id="rId9"/>
    <p:sldId id="267" r:id="rId10"/>
    <p:sldId id="262" r:id="rId11"/>
    <p:sldId id="268" r:id="rId12"/>
    <p:sldId id="263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40" d="100"/>
          <a:sy n="40" d="100"/>
        </p:scale>
        <p:origin x="-139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19578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«Работа с эмоционально-волевой сферой учащихся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профориентационном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направлении»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Педагог-психолог</a:t>
            </a:r>
          </a:p>
          <a:p>
            <a:pPr algn="r"/>
            <a:r>
              <a:rPr lang="ru-RU" dirty="0" smtClean="0"/>
              <a:t> «МАОУ СОШ № 84 г. Челябинска»</a:t>
            </a:r>
          </a:p>
          <a:p>
            <a:pPr algn="r"/>
            <a:r>
              <a:rPr lang="ru-RU" dirty="0" smtClean="0"/>
              <a:t>Лидия Дмитриевна Царёва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50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r="12281"/>
          <a:stretch/>
        </p:blipFill>
        <p:spPr>
          <a:xfrm>
            <a:off x="467544" y="930796"/>
            <a:ext cx="8280920" cy="513940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r="70225" b="78020"/>
          <a:stretch/>
        </p:blipFill>
        <p:spPr>
          <a:xfrm>
            <a:off x="7380312" y="908720"/>
            <a:ext cx="1547663" cy="12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9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r="26901"/>
          <a:stretch/>
        </p:blipFill>
        <p:spPr>
          <a:xfrm>
            <a:off x="1259632" y="404664"/>
            <a:ext cx="6582144" cy="6139724"/>
          </a:xfrm>
        </p:spPr>
      </p:pic>
    </p:spTree>
    <p:extLst>
      <p:ext uri="{BB962C8B-B14F-4D97-AF65-F5344CB8AC3E}">
        <p14:creationId xmlns:p14="http://schemas.microsoft.com/office/powerpoint/2010/main" val="10694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r="13158"/>
          <a:stretch/>
        </p:blipFill>
        <p:spPr>
          <a:xfrm>
            <a:off x="251520" y="908720"/>
            <a:ext cx="8825754" cy="549919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r="70225" b="78020"/>
          <a:stretch/>
        </p:blipFill>
        <p:spPr>
          <a:xfrm>
            <a:off x="7740352" y="836712"/>
            <a:ext cx="1403648" cy="14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0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r="26901"/>
          <a:stretch/>
        </p:blipFill>
        <p:spPr>
          <a:xfrm>
            <a:off x="1259632" y="404664"/>
            <a:ext cx="6582144" cy="6139724"/>
          </a:xfrm>
        </p:spPr>
      </p:pic>
    </p:spTree>
    <p:extLst>
      <p:ext uri="{BB962C8B-B14F-4D97-AF65-F5344CB8AC3E}">
        <p14:creationId xmlns:p14="http://schemas.microsoft.com/office/powerpoint/2010/main" val="106942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5" y="1916832"/>
            <a:ext cx="8150800" cy="29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27449" r="12368" b="6896"/>
          <a:stretch/>
        </p:blipFill>
        <p:spPr>
          <a:xfrm>
            <a:off x="-726" y="1700808"/>
            <a:ext cx="9144726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Эмоциональный интеллект и мир профессий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80526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управлять эмоциональной сферой – одна из основ выбора профессии.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9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4947" r="9950" b="16526"/>
          <a:stretch/>
        </p:blipFill>
        <p:spPr bwMode="auto">
          <a:xfrm>
            <a:off x="360947" y="2420888"/>
            <a:ext cx="8422106" cy="334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93" y="764704"/>
            <a:ext cx="7272809" cy="138499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эмоционального интеллекта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помогает ответить на вопросы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269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77072"/>
            <a:ext cx="6192688" cy="22773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 Джона Льюиса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Голланда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определению социальной направленности личности.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984219">
            <a:off x="4001089" y="1596859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Каждому типу личности соответствует определенный тип профессий.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3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804311"/>
              </p:ext>
            </p:extLst>
          </p:nvPr>
        </p:nvGraphicFramePr>
        <p:xfrm>
          <a:off x="467544" y="189816"/>
          <a:ext cx="8229600" cy="60955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8640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Люди действия</a:t>
                      </a:r>
                    </a:p>
                    <a:p>
                      <a:r>
                        <a:rPr lang="ru-RU" sz="1600" dirty="0" smtClean="0"/>
                        <a:t>Легко принимают решения</a:t>
                      </a:r>
                    </a:p>
                    <a:p>
                      <a:r>
                        <a:rPr lang="ru-RU" sz="1600" dirty="0" smtClean="0"/>
                        <a:t>Разбираются</a:t>
                      </a:r>
                      <a:r>
                        <a:rPr lang="ru-RU" sz="1600" baseline="0" dirty="0" smtClean="0"/>
                        <a:t> в технике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Люди умственного труда</a:t>
                      </a:r>
                    </a:p>
                    <a:p>
                      <a:r>
                        <a:rPr lang="ru-RU" sz="1600" dirty="0" smtClean="0"/>
                        <a:t>Склонны к самообучению,</a:t>
                      </a:r>
                      <a:r>
                        <a:rPr lang="ru-RU" sz="1600" baseline="0" dirty="0" smtClean="0"/>
                        <a:t> аналитике, наблюдениям и исследованиям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Творческие, эмоциональные, чувствительные. Любят быть</a:t>
                      </a:r>
                      <a:r>
                        <a:rPr lang="ru-RU" sz="1600" baseline="0" dirty="0" smtClean="0"/>
                        <a:t> в центре внимания.</a:t>
                      </a:r>
                    </a:p>
                    <a:p>
                      <a:r>
                        <a:rPr lang="ru-RU" sz="1600" baseline="0" dirty="0" smtClean="0"/>
                        <a:t>Развита интуиция и воображение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Структурированная деятельность. Наличие норм</a:t>
                      </a:r>
                      <a:r>
                        <a:rPr lang="ru-RU" sz="1600" baseline="0" dirty="0" smtClean="0"/>
                        <a:t> и традиций. Конкретные задачи.</a:t>
                      </a:r>
                    </a:p>
                    <a:p>
                      <a:r>
                        <a:rPr lang="ru-RU" sz="1600" baseline="0" dirty="0" smtClean="0"/>
                        <a:t>Усидчивы, исполнительны, часто замкнуты и некоммуникабельны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Общение. Легко налаживают контакты, умеют договариваться, способны убеждать, любят работать в команде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Ораторы. Ведут за собой, умеют убеждать. Ценят репутацию, статус, престиж. Люди и информация</a:t>
                      </a:r>
                      <a:r>
                        <a:rPr lang="ru-RU" baseline="0" dirty="0" smtClean="0"/>
                        <a:t> важны в работе.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6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202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Механическая или научная область.</a:t>
                      </a:r>
                    </a:p>
                    <a:p>
                      <a:r>
                        <a:rPr lang="ru-RU" sz="1600" dirty="0" smtClean="0"/>
                        <a:t>Работа с предметным миром.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 в аналитических</a:t>
                      </a:r>
                      <a:r>
                        <a:rPr lang="ru-RU" sz="1600" baseline="0" dirty="0" smtClean="0"/>
                        <a:t> центрах, НИИ, маркетинговых компаниях.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Сфера искусств, публичности.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Знаковые системы. Расчёты и  документации по формулам</a:t>
                      </a:r>
                      <a:r>
                        <a:rPr lang="ru-RU" sz="1600" baseline="0" dirty="0" smtClean="0"/>
                        <a:t> и формам.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Общественная деятельность, преподавание, медицина,</a:t>
                      </a:r>
                      <a:r>
                        <a:rPr lang="ru-RU" sz="1600" baseline="0" dirty="0" smtClean="0"/>
                        <a:t> сфера услуг.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Бизнес, управление, политика, адвокатура, журналистика.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6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Макарчук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Директор Центра толерантности в Еврейском музее «Эмоциональный интеллект в мире профессий».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https://rosuchebnik.ru/material/uznay-sebya-kak-emotsionalnyy-intellekt-pomozhet-v-proforientatsii/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1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r="26901"/>
          <a:stretch/>
        </p:blipFill>
        <p:spPr>
          <a:xfrm>
            <a:off x="1259632" y="404664"/>
            <a:ext cx="6582144" cy="6139724"/>
          </a:xfrm>
        </p:spPr>
      </p:pic>
    </p:spTree>
    <p:extLst>
      <p:ext uri="{BB962C8B-B14F-4D97-AF65-F5344CB8AC3E}">
        <p14:creationId xmlns:p14="http://schemas.microsoft.com/office/powerpoint/2010/main" val="275663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r="11696"/>
          <a:stretch/>
        </p:blipFill>
        <p:spPr>
          <a:xfrm>
            <a:off x="467544" y="1098153"/>
            <a:ext cx="8410923" cy="513915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r="70225" b="78020"/>
          <a:stretch/>
        </p:blipFill>
        <p:spPr>
          <a:xfrm>
            <a:off x="7380312" y="908720"/>
            <a:ext cx="1547663" cy="14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r="26901"/>
          <a:stretch/>
        </p:blipFill>
        <p:spPr>
          <a:xfrm>
            <a:off x="1259632" y="404664"/>
            <a:ext cx="6582144" cy="6139724"/>
          </a:xfrm>
        </p:spPr>
      </p:pic>
    </p:spTree>
    <p:extLst>
      <p:ext uri="{BB962C8B-B14F-4D97-AF65-F5344CB8AC3E}">
        <p14:creationId xmlns:p14="http://schemas.microsoft.com/office/powerpoint/2010/main" val="10694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7790" r="37809" b="20737"/>
          <a:stretch/>
        </p:blipFill>
        <p:spPr bwMode="auto">
          <a:xfrm>
            <a:off x="319568" y="692696"/>
            <a:ext cx="8560266" cy="58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r="70225" b="78020"/>
          <a:stretch/>
        </p:blipFill>
        <p:spPr>
          <a:xfrm>
            <a:off x="7380312" y="686653"/>
            <a:ext cx="1547663" cy="14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r="26901"/>
          <a:stretch/>
        </p:blipFill>
        <p:spPr>
          <a:xfrm>
            <a:off x="1259632" y="404664"/>
            <a:ext cx="6582144" cy="6139724"/>
          </a:xfrm>
        </p:spPr>
      </p:pic>
    </p:spTree>
    <p:extLst>
      <p:ext uri="{BB962C8B-B14F-4D97-AF65-F5344CB8AC3E}">
        <p14:creationId xmlns:p14="http://schemas.microsoft.com/office/powerpoint/2010/main" val="106942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239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«Работа с эмоционально-волевой сферой учащихся  в профориентационном направлении»</vt:lpstr>
      <vt:lpstr>Диагностика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«Работа с эмоционально-волевой сферой учащихся  в профориентационном направлении»</dc:title>
  <dc:creator>Лидок</dc:creator>
  <cp:lastModifiedBy>Лидок</cp:lastModifiedBy>
  <cp:revision>9</cp:revision>
  <dcterms:created xsi:type="dcterms:W3CDTF">2022-12-20T14:41:55Z</dcterms:created>
  <dcterms:modified xsi:type="dcterms:W3CDTF">2022-12-20T16:54:40Z</dcterms:modified>
</cp:coreProperties>
</file>