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25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14D2-3AB4-4A77-B913-1E6B0714ED3D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30C4-9421-4D8E-97A8-2125ED7323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hyperlink" Target="https://telefon-doveria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-roditel.ru/" TargetMode="External"/><Relationship Id="rId5" Type="http://schemas.openxmlformats.org/officeDocument/2006/relationships/hyperlink" Target="https://&#1088;&#1072;&#1089;&#1090;&#1080;&#1084;&#1076;&#1077;&#1090;&#1077;&#1081;.&#1088;&#1092;/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&#1073;&#1099;&#1090;&#1100;&#1088;&#1086;&#1076;&#1080;&#1090;&#1077;&#1083;&#1077;&#1084;.&#1088;&#1092;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495" y="2466531"/>
            <a:ext cx="10883347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glow rad="228600">
                    <a:schemeClr val="bg1">
                      <a:alpha val="8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Психологическое сопровождение участников образовательных отношений в рамках акции </a:t>
            </a:r>
            <a:r>
              <a:rPr lang="ru-RU" b="1" dirty="0" smtClean="0">
                <a:effectLst>
                  <a:glow rad="228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«Образование всем детям»</a:t>
            </a:r>
            <a:endParaRPr lang="en-US" b="1" dirty="0">
              <a:effectLst>
                <a:glow rad="228600">
                  <a:schemeClr val="bg1">
                    <a:alpha val="8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5965" y="5605669"/>
            <a:ext cx="9144000" cy="1026115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Урычева Мария Сергеевна, руководитель социально-психологической службы МАОУ «ОЦ «НЬЮТОН»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г.Челябинска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2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95622" y="1233082"/>
            <a:ext cx="11330400" cy="921357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35" y="1296"/>
              <a:ext cx="2878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Распоряжение Администрации города Челябинска от </a:t>
              </a:r>
              <a:r>
                <a:rPr lang="ru-RU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17.01.2022 </a:t>
              </a:r>
              <a:r>
                <a:rPr lang="ru-RU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№ </a:t>
              </a:r>
              <a:r>
                <a:rPr lang="ru-RU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286 </a:t>
              </a:r>
              <a:r>
                <a:rPr lang="ru-RU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«О проведении межведомственных профилактических акций на территории города Челябинска в </a:t>
              </a:r>
              <a:r>
                <a:rPr lang="ru-RU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2022 </a:t>
              </a:r>
              <a:r>
                <a:rPr lang="ru-RU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году</a:t>
              </a:r>
              <a:r>
                <a:rPr lang="ru-RU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»</a:t>
              </a:r>
              <a:endPara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510" y="1308"/>
                <a:ext cx="85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401074" y="2452557"/>
            <a:ext cx="11324948" cy="923055"/>
            <a:chOff x="1268" y="1775"/>
            <a:chExt cx="3194" cy="36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34" y="1775"/>
              <a:ext cx="2887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Приказ Комитета по делам образования г. Челябинска от 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30.08.2022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№ 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2012-у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«О мерах по профилактике </a:t>
              </a: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необучения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безнадзорности, правонарушений, социальных патологий среди несовершеннолетних в 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2022/2023 </a:t>
              </a: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учебном году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508" y="1829"/>
                <a:ext cx="85" cy="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395622" y="3627944"/>
            <a:ext cx="11330400" cy="879318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 sz="2000" dirty="0" smtClean="0">
                <a:solidFill>
                  <a:srgbClr val="000000"/>
                </a:solidFill>
              </a:endParaRPr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506" y="2288"/>
                <a:ext cx="85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509290" y="4668612"/>
            <a:ext cx="11216732" cy="687374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Федеральные государственные образовательные </a:t>
              </a:r>
              <a:r>
                <a:rPr lang="ru-RU" sz="2000" dirty="0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стандарты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78" y="2771"/>
                <a:ext cx="86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566160" y="5605818"/>
            <a:ext cx="11071359" cy="675712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Профессиональный стандарт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95" y="3222"/>
                <a:ext cx="8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450057" y="3757702"/>
            <a:ext cx="9989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Комитета по делам образования г. Челябинска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31.08.2022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2023-у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участии в межведомственной профилактической акции «Образование всем детям»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Взаимодействие внутри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79" y="1536210"/>
            <a:ext cx="8120576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58" y="2962550"/>
            <a:ext cx="15240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81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3" y="581163"/>
            <a:ext cx="5171750" cy="5352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47" y="1257509"/>
            <a:ext cx="5220083" cy="3999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39" y="1"/>
            <a:ext cx="10515600" cy="73549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Учащиеся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1315986"/>
            <a:ext cx="5126766" cy="337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Мария\Desktop\cartoon-sad-boy-vector-22554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74" y="0"/>
            <a:ext cx="3060157" cy="36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я\Desktop\Без названия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4" y="2748168"/>
            <a:ext cx="3688217" cy="20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2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365" y="-279005"/>
            <a:ext cx="10515600" cy="110395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Телефон доверия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Мария\Desktop\e2d02fac857c2c6370c8235a80a3a6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5" y="768261"/>
            <a:ext cx="4334797" cy="51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рия\Desktop\Без названия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768261"/>
            <a:ext cx="3780637" cy="515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Мария\Desktop\1639496874_30-papik-pro-p-risunki-podrostkov-3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62" y="1639955"/>
            <a:ext cx="3120609" cy="37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6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566" y="-20140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рия\Desktop\11-09-2022_11-58-05\image-11-09-22-01-5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12"/>
            <a:ext cx="3448878" cy="39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я\Desktop\11-09-2022_11-58-05\image-11-09-22-01-58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35" y="89452"/>
            <a:ext cx="3967699" cy="49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рия\Desktop\education-infographic-temp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12" y="1739347"/>
            <a:ext cx="2049324" cy="2203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ария\Desktop\image-11-09-22-04-5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6" y="1739347"/>
            <a:ext cx="3147391" cy="393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Мария\Desktop\11-09-2022_11-58-05\image-11-09-22-01-58-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0659"/>
            <a:ext cx="1712017" cy="20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1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1866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9" y="791563"/>
            <a:ext cx="5724640" cy="3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04" y="459795"/>
            <a:ext cx="4581426" cy="345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97" y="4185686"/>
            <a:ext cx="54562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871" y="975620"/>
            <a:ext cx="449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5"/>
              </a:rPr>
              <a:t>https://xn--80aidamjr3akke.xn--p1ai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0204" y="13663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6"/>
              </a:rPr>
              <a:t>https://www.ya-roditel.ru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0556" y="3776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7"/>
              </a:rPr>
              <a:t>https://telefon-doveria.ru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7" y="4185686"/>
            <a:ext cx="57848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507" y="3952908"/>
            <a:ext cx="413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9"/>
              </a:rPr>
              <a:t>http://xn--90agdantikrte6ho.xn--p1ai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1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я\Desktop\upl_1617960138_459260_phecf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12" y="762137"/>
            <a:ext cx="6181275" cy="45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89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124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Психологическое сопровождение участников образовательных отношений в рамках акции «Образование всем детям»</vt:lpstr>
      <vt:lpstr>Нормативно-правовая база</vt:lpstr>
      <vt:lpstr>Взаимодействие внутри образовательной организации</vt:lpstr>
      <vt:lpstr>Презентация PowerPoint</vt:lpstr>
      <vt:lpstr>Учащиеся</vt:lpstr>
      <vt:lpstr>Телефон доверия</vt:lpstr>
      <vt:lpstr>Педагоги</vt:lpstr>
      <vt:lpstr>Родители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Мария</cp:lastModifiedBy>
  <cp:revision>18</cp:revision>
  <dcterms:created xsi:type="dcterms:W3CDTF">2020-01-16T10:58:48Z</dcterms:created>
  <dcterms:modified xsi:type="dcterms:W3CDTF">2022-09-11T12:46:26Z</dcterms:modified>
</cp:coreProperties>
</file>