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2" r:id="rId3"/>
    <p:sldId id="261" r:id="rId4"/>
    <p:sldId id="263" r:id="rId5"/>
    <p:sldId id="265" r:id="rId6"/>
    <p:sldId id="266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5F0092-8B0D-4754-ABBA-7ACE9E6B28D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E842129-1AE5-4CB0-A2C7-FF77B8C0013D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СТОП</a:t>
          </a:r>
          <a:endParaRPr lang="ru-RU" b="1" dirty="0">
            <a:solidFill>
              <a:schemeClr val="tx1"/>
            </a:solidFill>
          </a:endParaRPr>
        </a:p>
      </dgm:t>
    </dgm:pt>
    <dgm:pt modelId="{BF97C447-3805-4E70-8206-D3007233025D}" type="parTrans" cxnId="{440ACC4E-1DB9-4985-8670-7AB7E43413CA}">
      <dgm:prSet/>
      <dgm:spPr/>
      <dgm:t>
        <a:bodyPr/>
        <a:lstStyle/>
        <a:p>
          <a:endParaRPr lang="ru-RU"/>
        </a:p>
      </dgm:t>
    </dgm:pt>
    <dgm:pt modelId="{CF81B59E-B728-4C59-B67F-374D8277DBEE}" type="sibTrans" cxnId="{440ACC4E-1DB9-4985-8670-7AB7E43413CA}">
      <dgm:prSet/>
      <dgm:spPr/>
      <dgm:t>
        <a:bodyPr/>
        <a:lstStyle/>
        <a:p>
          <a:endParaRPr lang="ru-RU"/>
        </a:p>
      </dgm:t>
    </dgm:pt>
    <dgm:pt modelId="{1A67A0D9-6752-4225-B280-E9EE2022D05C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РАССЛАБЛЕНИЕ</a:t>
          </a:r>
          <a:endParaRPr lang="ru-RU" b="1" dirty="0">
            <a:solidFill>
              <a:schemeClr val="tx1"/>
            </a:solidFill>
          </a:endParaRPr>
        </a:p>
      </dgm:t>
    </dgm:pt>
    <dgm:pt modelId="{F82EC7C9-631A-48DC-ADA0-ADFAE7A0E06C}" type="parTrans" cxnId="{5DB37253-A48F-4950-A2B0-A475A0DC6C3C}">
      <dgm:prSet/>
      <dgm:spPr/>
      <dgm:t>
        <a:bodyPr/>
        <a:lstStyle/>
        <a:p>
          <a:endParaRPr lang="ru-RU"/>
        </a:p>
      </dgm:t>
    </dgm:pt>
    <dgm:pt modelId="{88C5CBBD-FB76-41E5-B368-338CEE83FB7B}" type="sibTrans" cxnId="{5DB37253-A48F-4950-A2B0-A475A0DC6C3C}">
      <dgm:prSet/>
      <dgm:spPr/>
      <dgm:t>
        <a:bodyPr/>
        <a:lstStyle/>
        <a:p>
          <a:endParaRPr lang="ru-RU"/>
        </a:p>
      </dgm:t>
    </dgm:pt>
    <dgm:pt modelId="{B58615BB-52DA-43DB-B5F5-A600BD774DFA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МЫСЛИ О ЧЕМ-ТО ПРИЯТНОМ ИЛИ НЕЙТРАЛЬНОМ</a:t>
          </a:r>
          <a:endParaRPr lang="ru-RU" b="1" dirty="0">
            <a:solidFill>
              <a:schemeClr val="tx1"/>
            </a:solidFill>
          </a:endParaRPr>
        </a:p>
      </dgm:t>
    </dgm:pt>
    <dgm:pt modelId="{24E7203B-005E-422B-BB84-90AA90C68E86}" type="parTrans" cxnId="{0C10ECB5-4245-4AA2-9264-DE6406E5D8F9}">
      <dgm:prSet/>
      <dgm:spPr/>
      <dgm:t>
        <a:bodyPr/>
        <a:lstStyle/>
        <a:p>
          <a:endParaRPr lang="ru-RU"/>
        </a:p>
      </dgm:t>
    </dgm:pt>
    <dgm:pt modelId="{409CDB68-3512-4D3C-824D-5FFBFD53396F}" type="sibTrans" cxnId="{0C10ECB5-4245-4AA2-9264-DE6406E5D8F9}">
      <dgm:prSet/>
      <dgm:spPr/>
      <dgm:t>
        <a:bodyPr/>
        <a:lstStyle/>
        <a:p>
          <a:endParaRPr lang="ru-RU"/>
        </a:p>
      </dgm:t>
    </dgm:pt>
    <dgm:pt modelId="{3D663812-5245-4453-9057-FC991C7A9018}">
      <dgm:prSet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СПОКОЙСТВИЕ</a:t>
          </a:r>
          <a:endParaRPr lang="ru-RU" b="1" dirty="0">
            <a:solidFill>
              <a:schemeClr val="tx1"/>
            </a:solidFill>
          </a:endParaRPr>
        </a:p>
      </dgm:t>
    </dgm:pt>
    <dgm:pt modelId="{C06EEACB-C829-47E5-8FD4-4BB6046E140A}" type="parTrans" cxnId="{E1E260D2-903E-4B26-9171-A76AD4AFD822}">
      <dgm:prSet/>
      <dgm:spPr/>
      <dgm:t>
        <a:bodyPr/>
        <a:lstStyle/>
        <a:p>
          <a:endParaRPr lang="ru-RU"/>
        </a:p>
      </dgm:t>
    </dgm:pt>
    <dgm:pt modelId="{E31E8B50-8081-48E5-9BC6-BF26C9E0033E}" type="sibTrans" cxnId="{E1E260D2-903E-4B26-9171-A76AD4AFD822}">
      <dgm:prSet/>
      <dgm:spPr/>
      <dgm:t>
        <a:bodyPr/>
        <a:lstStyle/>
        <a:p>
          <a:endParaRPr lang="ru-RU"/>
        </a:p>
      </dgm:t>
    </dgm:pt>
    <dgm:pt modelId="{46ED564D-87BC-43C8-9770-9B98C36FAC36}" type="pres">
      <dgm:prSet presAssocID="{F95F0092-8B0D-4754-ABBA-7ACE9E6B28DB}" presName="CompostProcess" presStyleCnt="0">
        <dgm:presLayoutVars>
          <dgm:dir/>
          <dgm:resizeHandles val="exact"/>
        </dgm:presLayoutVars>
      </dgm:prSet>
      <dgm:spPr/>
    </dgm:pt>
    <dgm:pt modelId="{43F07415-632F-44FF-88A1-19465A12B910}" type="pres">
      <dgm:prSet presAssocID="{F95F0092-8B0D-4754-ABBA-7ACE9E6B28DB}" presName="arrow" presStyleLbl="bgShp" presStyleIdx="0" presStyleCnt="1"/>
      <dgm:spPr/>
    </dgm:pt>
    <dgm:pt modelId="{3B411240-ABF8-46C3-AB83-CE58EEE62361}" type="pres">
      <dgm:prSet presAssocID="{F95F0092-8B0D-4754-ABBA-7ACE9E6B28DB}" presName="linearProcess" presStyleCnt="0"/>
      <dgm:spPr/>
    </dgm:pt>
    <dgm:pt modelId="{868E2492-39F7-4FDF-B614-790077F16376}" type="pres">
      <dgm:prSet presAssocID="{FE842129-1AE5-4CB0-A2C7-FF77B8C0013D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9FB612-B6FE-4794-B7DA-BA134A1E924B}" type="pres">
      <dgm:prSet presAssocID="{CF81B59E-B728-4C59-B67F-374D8277DBEE}" presName="sibTrans" presStyleCnt="0"/>
      <dgm:spPr/>
    </dgm:pt>
    <dgm:pt modelId="{8CD2E49B-35FD-4D86-87DA-FFD0BFA10614}" type="pres">
      <dgm:prSet presAssocID="{3D663812-5245-4453-9057-FC991C7A9018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59F3A5-A305-471A-B830-A043351E2179}" type="pres">
      <dgm:prSet presAssocID="{E31E8B50-8081-48E5-9BC6-BF26C9E0033E}" presName="sibTrans" presStyleCnt="0"/>
      <dgm:spPr/>
    </dgm:pt>
    <dgm:pt modelId="{1158D56C-79CD-48D8-AD4E-99E44E513201}" type="pres">
      <dgm:prSet presAssocID="{1A67A0D9-6752-4225-B280-E9EE2022D05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BDF4D6-D776-48C6-BFE0-92BCAF1C0393}" type="pres">
      <dgm:prSet presAssocID="{88C5CBBD-FB76-41E5-B368-338CEE83FB7B}" presName="sibTrans" presStyleCnt="0"/>
      <dgm:spPr/>
    </dgm:pt>
    <dgm:pt modelId="{1E8E79A3-7CDD-4393-BFE5-707AF14A9357}" type="pres">
      <dgm:prSet presAssocID="{B58615BB-52DA-43DB-B5F5-A600BD774DF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C10ECB5-4245-4AA2-9264-DE6406E5D8F9}" srcId="{F95F0092-8B0D-4754-ABBA-7ACE9E6B28DB}" destId="{B58615BB-52DA-43DB-B5F5-A600BD774DFA}" srcOrd="3" destOrd="0" parTransId="{24E7203B-005E-422B-BB84-90AA90C68E86}" sibTransId="{409CDB68-3512-4D3C-824D-5FFBFD53396F}"/>
    <dgm:cxn modelId="{91E87E6B-2135-49D9-A927-243AF63111E2}" type="presOf" srcId="{1A67A0D9-6752-4225-B280-E9EE2022D05C}" destId="{1158D56C-79CD-48D8-AD4E-99E44E513201}" srcOrd="0" destOrd="0" presId="urn:microsoft.com/office/officeart/2005/8/layout/hProcess9"/>
    <dgm:cxn modelId="{E1E260D2-903E-4B26-9171-A76AD4AFD822}" srcId="{F95F0092-8B0D-4754-ABBA-7ACE9E6B28DB}" destId="{3D663812-5245-4453-9057-FC991C7A9018}" srcOrd="1" destOrd="0" parTransId="{C06EEACB-C829-47E5-8FD4-4BB6046E140A}" sibTransId="{E31E8B50-8081-48E5-9BC6-BF26C9E0033E}"/>
    <dgm:cxn modelId="{0D06E011-006D-4DE3-8E7C-5DED0C4AF8B7}" type="presOf" srcId="{F95F0092-8B0D-4754-ABBA-7ACE9E6B28DB}" destId="{46ED564D-87BC-43C8-9770-9B98C36FAC36}" srcOrd="0" destOrd="0" presId="urn:microsoft.com/office/officeart/2005/8/layout/hProcess9"/>
    <dgm:cxn modelId="{5DB37253-A48F-4950-A2B0-A475A0DC6C3C}" srcId="{F95F0092-8B0D-4754-ABBA-7ACE9E6B28DB}" destId="{1A67A0D9-6752-4225-B280-E9EE2022D05C}" srcOrd="2" destOrd="0" parTransId="{F82EC7C9-631A-48DC-ADA0-ADFAE7A0E06C}" sibTransId="{88C5CBBD-FB76-41E5-B368-338CEE83FB7B}"/>
    <dgm:cxn modelId="{E36F88D0-D0D9-4480-AA72-8C3594D10993}" type="presOf" srcId="{FE842129-1AE5-4CB0-A2C7-FF77B8C0013D}" destId="{868E2492-39F7-4FDF-B614-790077F16376}" srcOrd="0" destOrd="0" presId="urn:microsoft.com/office/officeart/2005/8/layout/hProcess9"/>
    <dgm:cxn modelId="{440ACC4E-1DB9-4985-8670-7AB7E43413CA}" srcId="{F95F0092-8B0D-4754-ABBA-7ACE9E6B28DB}" destId="{FE842129-1AE5-4CB0-A2C7-FF77B8C0013D}" srcOrd="0" destOrd="0" parTransId="{BF97C447-3805-4E70-8206-D3007233025D}" sibTransId="{CF81B59E-B728-4C59-B67F-374D8277DBEE}"/>
    <dgm:cxn modelId="{7D841D81-A126-41D2-9878-F2A060E74C8B}" type="presOf" srcId="{3D663812-5245-4453-9057-FC991C7A9018}" destId="{8CD2E49B-35FD-4D86-87DA-FFD0BFA10614}" srcOrd="0" destOrd="0" presId="urn:microsoft.com/office/officeart/2005/8/layout/hProcess9"/>
    <dgm:cxn modelId="{C99E7191-8950-4C7C-A9D5-0FB70F5AF5CF}" type="presOf" srcId="{B58615BB-52DA-43DB-B5F5-A600BD774DFA}" destId="{1E8E79A3-7CDD-4393-BFE5-707AF14A9357}" srcOrd="0" destOrd="0" presId="urn:microsoft.com/office/officeart/2005/8/layout/hProcess9"/>
    <dgm:cxn modelId="{2A7046BD-DF31-4629-9E3D-9730E350ED61}" type="presParOf" srcId="{46ED564D-87BC-43C8-9770-9B98C36FAC36}" destId="{43F07415-632F-44FF-88A1-19465A12B910}" srcOrd="0" destOrd="0" presId="urn:microsoft.com/office/officeart/2005/8/layout/hProcess9"/>
    <dgm:cxn modelId="{1CE08DDE-BA79-47DA-8567-10E4D507C038}" type="presParOf" srcId="{46ED564D-87BC-43C8-9770-9B98C36FAC36}" destId="{3B411240-ABF8-46C3-AB83-CE58EEE62361}" srcOrd="1" destOrd="0" presId="urn:microsoft.com/office/officeart/2005/8/layout/hProcess9"/>
    <dgm:cxn modelId="{ABD9F309-87D5-473B-9A34-1A5596C1CA56}" type="presParOf" srcId="{3B411240-ABF8-46C3-AB83-CE58EEE62361}" destId="{868E2492-39F7-4FDF-B614-790077F16376}" srcOrd="0" destOrd="0" presId="urn:microsoft.com/office/officeart/2005/8/layout/hProcess9"/>
    <dgm:cxn modelId="{BE7645E4-C6F7-4CFF-BD16-6ED9454FD02E}" type="presParOf" srcId="{3B411240-ABF8-46C3-AB83-CE58EEE62361}" destId="{A79FB612-B6FE-4794-B7DA-BA134A1E924B}" srcOrd="1" destOrd="0" presId="urn:microsoft.com/office/officeart/2005/8/layout/hProcess9"/>
    <dgm:cxn modelId="{1FEBFAE8-17BF-4FB1-AECC-056A7A577712}" type="presParOf" srcId="{3B411240-ABF8-46C3-AB83-CE58EEE62361}" destId="{8CD2E49B-35FD-4D86-87DA-FFD0BFA10614}" srcOrd="2" destOrd="0" presId="urn:microsoft.com/office/officeart/2005/8/layout/hProcess9"/>
    <dgm:cxn modelId="{84463C05-D146-4894-A3A5-9D3BA0003BBD}" type="presParOf" srcId="{3B411240-ABF8-46C3-AB83-CE58EEE62361}" destId="{D759F3A5-A305-471A-B830-A043351E2179}" srcOrd="3" destOrd="0" presId="urn:microsoft.com/office/officeart/2005/8/layout/hProcess9"/>
    <dgm:cxn modelId="{F06B4F15-31EF-42D3-B2F7-CC5AA1B7CA02}" type="presParOf" srcId="{3B411240-ABF8-46C3-AB83-CE58EEE62361}" destId="{1158D56C-79CD-48D8-AD4E-99E44E513201}" srcOrd="4" destOrd="0" presId="urn:microsoft.com/office/officeart/2005/8/layout/hProcess9"/>
    <dgm:cxn modelId="{08D13C9B-C962-4518-95C7-E874D2AF87A6}" type="presParOf" srcId="{3B411240-ABF8-46C3-AB83-CE58EEE62361}" destId="{0EBDF4D6-D776-48C6-BFE0-92BCAF1C0393}" srcOrd="5" destOrd="0" presId="urn:microsoft.com/office/officeart/2005/8/layout/hProcess9"/>
    <dgm:cxn modelId="{95822D38-AA81-4A69-9A1C-A89C7E6450D7}" type="presParOf" srcId="{3B411240-ABF8-46C3-AB83-CE58EEE62361}" destId="{1E8E79A3-7CDD-4393-BFE5-707AF14A9357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3F07415-632F-44FF-88A1-19465A12B910}">
      <dsp:nvSpPr>
        <dsp:cNvPr id="0" name=""/>
        <dsp:cNvSpPr/>
      </dsp:nvSpPr>
      <dsp:spPr>
        <a:xfrm>
          <a:off x="651509" y="0"/>
          <a:ext cx="7383780" cy="452596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8E2492-39F7-4FDF-B614-790077F16376}">
      <dsp:nvSpPr>
        <dsp:cNvPr id="0" name=""/>
        <dsp:cNvSpPr/>
      </dsp:nvSpPr>
      <dsp:spPr>
        <a:xfrm>
          <a:off x="4347" y="1357788"/>
          <a:ext cx="2091109" cy="1810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СТОП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4347" y="1357788"/>
        <a:ext cx="2091109" cy="1810384"/>
      </dsp:txXfrm>
    </dsp:sp>
    <dsp:sp modelId="{8CD2E49B-35FD-4D86-87DA-FFD0BFA10614}">
      <dsp:nvSpPr>
        <dsp:cNvPr id="0" name=""/>
        <dsp:cNvSpPr/>
      </dsp:nvSpPr>
      <dsp:spPr>
        <a:xfrm>
          <a:off x="2200012" y="1357788"/>
          <a:ext cx="2091109" cy="1810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СПОКОЙСТВИЕ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2200012" y="1357788"/>
        <a:ext cx="2091109" cy="1810384"/>
      </dsp:txXfrm>
    </dsp:sp>
    <dsp:sp modelId="{1158D56C-79CD-48D8-AD4E-99E44E513201}">
      <dsp:nvSpPr>
        <dsp:cNvPr id="0" name=""/>
        <dsp:cNvSpPr/>
      </dsp:nvSpPr>
      <dsp:spPr>
        <a:xfrm>
          <a:off x="4395677" y="1357788"/>
          <a:ext cx="2091109" cy="1810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РАССЛАБЛЕНИЕ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4395677" y="1357788"/>
        <a:ext cx="2091109" cy="1810384"/>
      </dsp:txXfrm>
    </dsp:sp>
    <dsp:sp modelId="{1E8E79A3-7CDD-4393-BFE5-707AF14A9357}">
      <dsp:nvSpPr>
        <dsp:cNvPr id="0" name=""/>
        <dsp:cNvSpPr/>
      </dsp:nvSpPr>
      <dsp:spPr>
        <a:xfrm>
          <a:off x="6591342" y="1357788"/>
          <a:ext cx="2091109" cy="1810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МЫСЛИ О ЧЕМ-ТО ПРИЯТНОМ ИЛИ НЕЙТРАЛЬНОМ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6591342" y="1357788"/>
        <a:ext cx="2091109" cy="18103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62A9A4-C60E-4DEC-9C05-503296ACBE89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1CD70-7989-4819-BE64-5A72FADE4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E0DC-FD7B-485F-84E4-8FE1FBCA3A53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B04F0EF-784C-45CF-B20A-64049B488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E0DC-FD7B-485F-84E4-8FE1FBCA3A53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F0EF-784C-45CF-B20A-64049B488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E0DC-FD7B-485F-84E4-8FE1FBCA3A53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F0EF-784C-45CF-B20A-64049B488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E0DC-FD7B-485F-84E4-8FE1FBCA3A53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B04F0EF-784C-45CF-B20A-64049B488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E0DC-FD7B-485F-84E4-8FE1FBCA3A53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F0EF-784C-45CF-B20A-64049B488C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E0DC-FD7B-485F-84E4-8FE1FBCA3A53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F0EF-784C-45CF-B20A-64049B488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E0DC-FD7B-485F-84E4-8FE1FBCA3A53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B04F0EF-784C-45CF-B20A-64049B488C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E0DC-FD7B-485F-84E4-8FE1FBCA3A53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F0EF-784C-45CF-B20A-64049B488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E0DC-FD7B-485F-84E4-8FE1FBCA3A53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F0EF-784C-45CF-B20A-64049B488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E0DC-FD7B-485F-84E4-8FE1FBCA3A53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F0EF-784C-45CF-B20A-64049B488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E0DC-FD7B-485F-84E4-8FE1FBCA3A53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F0EF-784C-45CF-B20A-64049B488C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132E0DC-FD7B-485F-84E4-8FE1FBCA3A53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B04F0EF-784C-45CF-B20A-64049B488C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3528391"/>
          </a:xfrm>
        </p:spPr>
        <p:txBody>
          <a:bodyPr>
            <a:normAutofit/>
          </a:bodyPr>
          <a:lstStyle/>
          <a:p>
            <a:pPr algn="ctr"/>
            <a:r>
              <a:rPr lang="ru-RU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ЭКЗАМЕНЫ</a:t>
            </a:r>
            <a:br>
              <a:rPr lang="ru-RU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ЭКЗАМЕНЫ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ЭКЗАМЕНЫ</a:t>
            </a: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ЭКЗАМЕНЫ</a:t>
            </a:r>
            <a:endParaRPr lang="ru-RU" sz="5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013176"/>
            <a:ext cx="6400800" cy="625624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        </a:t>
            </a:r>
            <a:r>
              <a:rPr lang="ru-RU" dirty="0" smtClean="0">
                <a:solidFill>
                  <a:schemeClr val="tx1"/>
                </a:solidFill>
              </a:rPr>
              <a:t>«Интервью, экзамены и тесты сами по себе не сложны; пугает то, что связано с этими событиями: страх, сомнение и неуверенность».</a:t>
            </a:r>
          </a:p>
          <a:p>
            <a:pPr algn="r">
              <a:buNone/>
            </a:pPr>
            <a:r>
              <a:rPr lang="ru-RU" dirty="0" smtClean="0">
                <a:solidFill>
                  <a:schemeClr val="tx1"/>
                </a:solidFill>
              </a:rPr>
              <a:t>Роберт </a:t>
            </a:r>
            <a:r>
              <a:rPr lang="ru-RU" dirty="0" err="1" smtClean="0">
                <a:solidFill>
                  <a:schemeClr val="tx1"/>
                </a:solidFill>
              </a:rPr>
              <a:t>Холден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Мысленные стратегии преодоления страхов</a:t>
            </a:r>
            <a:endParaRPr lang="ru-RU" b="1" i="1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Вызывающая страх мысль:</a:t>
            </a:r>
            <a:endParaRPr lang="ru-RU" dirty="0" smtClean="0"/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«Я должен был больше учить».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Рациональные спасительные мысли: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chemeClr val="tx1"/>
                </a:solidFill>
              </a:rPr>
              <a:t>«Не существует абсолютной мерки, до какого именно момента во время подготовки к экзаменам следует учить. Кроме того, у каждого, кто идет на экзамен, есть пробелы в знаниях, никто не овладевает материалом на 100 %. Даже если в сравнении с другими я знаю намного меньше, это не значит, что я должен сходить с ума. Вместо этого я строю определенный план, какой материал мне следует внимательно изучить».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Мысленные стратегии преодоления страхов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«</a:t>
            </a:r>
            <a:r>
              <a:rPr lang="ru-RU" dirty="0" smtClean="0">
                <a:solidFill>
                  <a:schemeClr val="tx1"/>
                </a:solidFill>
              </a:rPr>
              <a:t>В мою голову ничего больше не может войти».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«Я должен был значительно раньше начать готовиться, теперь мне просто не хватит времени для основательной подготовки».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«Я слишком глуп, чтобы понять этот материал»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«Я не имею права делать ошибки».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6"/>
          <p:cNvSpPr>
            <a:spLocks noGrp="1" noRot="1" noChangeArrowheads="1"/>
          </p:cNvSpPr>
          <p:nvPr>
            <p:ph type="title"/>
          </p:nvPr>
        </p:nvSpPr>
        <p:spPr>
          <a:xfrm>
            <a:off x="6096000" y="5373216"/>
            <a:ext cx="3048000" cy="121443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altLang="ru-RU" sz="2800" b="1" i="1" dirty="0" smtClean="0">
                <a:latin typeface="Comic Sans MS" pitchFamily="66" charset="0"/>
              </a:rPr>
              <a:t>СКВЕРНЫЕ МЫСЛИ </a:t>
            </a:r>
            <a:r>
              <a:rPr lang="ru-RU" sz="2800" dirty="0" smtClean="0">
                <a:effectLst/>
              </a:rPr>
              <a:t>— </a:t>
            </a:r>
            <a:r>
              <a:rPr lang="ru-RU" altLang="ru-RU" sz="2800" b="1" i="1" dirty="0" smtClean="0">
                <a:latin typeface="Comic Sans MS" pitchFamily="66" charset="0"/>
              </a:rPr>
              <a:t>ПРОЧЬ!!</a:t>
            </a:r>
          </a:p>
        </p:txBody>
      </p:sp>
      <p:pic>
        <p:nvPicPr>
          <p:cNvPr id="3075" name="Picture 5" descr="день выметания скверных мыслей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315913"/>
            <a:ext cx="5761038" cy="654208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27</TotalTime>
  <Words>193</Words>
  <Application>Microsoft Office PowerPoint</Application>
  <PresentationFormat>Экран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ЭКЗАМЕНЫ ЭКЗАМЕНЫ ЭКЗАМЕНЫ ЭКЗАМЕНЫ</vt:lpstr>
      <vt:lpstr>Слайд 2</vt:lpstr>
      <vt:lpstr>Мысленные стратегии преодоления страхов</vt:lpstr>
      <vt:lpstr>Мысленные стратегии преодоления страхов</vt:lpstr>
      <vt:lpstr>СКВЕРНЫЕ МЫСЛИ — ПРОЧЬ!!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ЭКЗАМЕНЫ ЭКЗАМЕНЫ ЭКЗАМЕНЫ ЭКЗАМЕНЫ</dc:title>
  <dc:creator>user</dc:creator>
  <cp:lastModifiedBy>user</cp:lastModifiedBy>
  <cp:revision>4</cp:revision>
  <dcterms:created xsi:type="dcterms:W3CDTF">2017-12-10T10:00:30Z</dcterms:created>
  <dcterms:modified xsi:type="dcterms:W3CDTF">2022-04-11T11:33:45Z</dcterms:modified>
</cp:coreProperties>
</file>