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3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62ABA16-9120-4DC3-8F01-63013239525D}">
          <p14:sldIdLst>
            <p14:sldId id="256"/>
            <p14:sldId id="257"/>
            <p14:sldId id="259"/>
            <p14:sldId id="260"/>
            <p14:sldId id="258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31E00-B875-4D91-9DB8-D3E5336E4DD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E7BD1D-D88E-4FC5-8294-77944973F950}">
      <dgm:prSet phldrT="[Текст]" custT="1"/>
      <dgm:spPr/>
      <dgm:t>
        <a:bodyPr/>
        <a:lstStyle/>
        <a:p>
          <a:r>
            <a:rPr lang="ru-RU" sz="1100" dirty="0"/>
            <a:t>Зона риска</a:t>
          </a:r>
        </a:p>
      </dgm:t>
    </dgm:pt>
    <dgm:pt modelId="{CB40E5CB-BD9A-4A1F-9534-96FE67E6966A}" type="parTrans" cxnId="{1B057872-D47B-40EC-BB42-8AB33CE44ACA}">
      <dgm:prSet/>
      <dgm:spPr/>
      <dgm:t>
        <a:bodyPr/>
        <a:lstStyle/>
        <a:p>
          <a:endParaRPr lang="ru-RU"/>
        </a:p>
      </dgm:t>
    </dgm:pt>
    <dgm:pt modelId="{EB5E6DD6-6A34-437D-88A5-C306C6692529}" type="sibTrans" cxnId="{1B057872-D47B-40EC-BB42-8AB33CE44ACA}">
      <dgm:prSet/>
      <dgm:spPr/>
      <dgm:t>
        <a:bodyPr/>
        <a:lstStyle/>
        <a:p>
          <a:endParaRPr lang="ru-RU"/>
        </a:p>
      </dgm:t>
    </dgm:pt>
    <dgm:pt modelId="{5043259A-F1E4-4830-8ADD-4CDAC816E4BB}">
      <dgm:prSet phldrT="[Текст]" custT="1"/>
      <dgm:spPr/>
      <dgm:t>
        <a:bodyPr/>
        <a:lstStyle/>
        <a:p>
          <a:pPr algn="l"/>
          <a:r>
            <a:rPr lang="ru-RU" sz="900" dirty="0"/>
            <a:t>-Дети – инвалиды;</a:t>
          </a:r>
        </a:p>
        <a:p>
          <a:pPr algn="l"/>
          <a:r>
            <a:rPr lang="ru-RU" sz="900" dirty="0"/>
            <a:t>С хроническими заболеваниями,</a:t>
          </a:r>
        </a:p>
        <a:p>
          <a:pPr algn="l"/>
          <a:r>
            <a:rPr lang="ru-RU" sz="900" dirty="0"/>
            <a:t>-</a:t>
          </a:r>
          <a:r>
            <a:rPr lang="ru-RU" sz="900" dirty="0" err="1"/>
            <a:t>психосоматически</a:t>
          </a:r>
          <a:r>
            <a:rPr lang="ru-RU" sz="900" dirty="0"/>
            <a:t> ослабленные;</a:t>
          </a:r>
        </a:p>
        <a:p>
          <a:pPr algn="l"/>
          <a:r>
            <a:rPr lang="ru-RU" sz="900" dirty="0"/>
            <a:t>-ситуативно болеющие или получившие травму</a:t>
          </a:r>
        </a:p>
      </dgm:t>
    </dgm:pt>
    <dgm:pt modelId="{770537C8-1832-4A67-B7F6-A4AF7E15A5E7}" type="parTrans" cxnId="{EEC5438C-9C51-4FEC-8656-561F0922E6AA}">
      <dgm:prSet/>
      <dgm:spPr/>
      <dgm:t>
        <a:bodyPr/>
        <a:lstStyle/>
        <a:p>
          <a:endParaRPr lang="ru-RU"/>
        </a:p>
      </dgm:t>
    </dgm:pt>
    <dgm:pt modelId="{4CD15C69-1B23-4AF6-A95E-53C80C4FF59F}" type="sibTrans" cxnId="{EEC5438C-9C51-4FEC-8656-561F0922E6AA}">
      <dgm:prSet/>
      <dgm:spPr/>
      <dgm:t>
        <a:bodyPr/>
        <a:lstStyle/>
        <a:p>
          <a:endParaRPr lang="ru-RU"/>
        </a:p>
      </dgm:t>
    </dgm:pt>
    <dgm:pt modelId="{BCC741B7-3099-411D-AD62-41435160818C}">
      <dgm:prSet phldrT="[Текст]" custT="1"/>
      <dgm:spPr/>
      <dgm:t>
        <a:bodyPr/>
        <a:lstStyle/>
        <a:p>
          <a:r>
            <a:rPr lang="ru-RU" sz="1100" dirty="0"/>
            <a:t>Группа риска</a:t>
          </a:r>
        </a:p>
      </dgm:t>
    </dgm:pt>
    <dgm:pt modelId="{380C9F7B-920D-4901-946B-C8A0085545BC}" type="parTrans" cxnId="{234F4339-6874-4FC5-8216-8FD3B7F18037}">
      <dgm:prSet/>
      <dgm:spPr/>
      <dgm:t>
        <a:bodyPr/>
        <a:lstStyle/>
        <a:p>
          <a:endParaRPr lang="ru-RU"/>
        </a:p>
      </dgm:t>
    </dgm:pt>
    <dgm:pt modelId="{A347C810-721C-41C8-8E09-7E772ADA83EC}" type="sibTrans" cxnId="{234F4339-6874-4FC5-8216-8FD3B7F18037}">
      <dgm:prSet/>
      <dgm:spPr/>
      <dgm:t>
        <a:bodyPr/>
        <a:lstStyle/>
        <a:p>
          <a:endParaRPr lang="ru-RU"/>
        </a:p>
      </dgm:t>
    </dgm:pt>
    <dgm:pt modelId="{8B37FD16-0B8E-4123-8047-6BB68C75D85A}">
      <dgm:prSet phldrT="[Текст]"/>
      <dgm:spPr/>
      <dgm:t>
        <a:bodyPr/>
        <a:lstStyle/>
        <a:p>
          <a:pPr algn="ctr"/>
          <a:r>
            <a:rPr lang="ru-RU" dirty="0"/>
            <a:t>Обучающиеся не усваивающие учебную программу</a:t>
          </a:r>
        </a:p>
      </dgm:t>
    </dgm:pt>
    <dgm:pt modelId="{C3F1E59F-4AA4-426A-A132-3209610B2FC3}" type="parTrans" cxnId="{120E77DB-F31F-42B2-B148-50DD5C8C55EE}">
      <dgm:prSet/>
      <dgm:spPr/>
      <dgm:t>
        <a:bodyPr/>
        <a:lstStyle/>
        <a:p>
          <a:endParaRPr lang="ru-RU"/>
        </a:p>
      </dgm:t>
    </dgm:pt>
    <dgm:pt modelId="{013F8323-5B1A-45C4-88B1-371DAD00AC8E}" type="sibTrans" cxnId="{120E77DB-F31F-42B2-B148-50DD5C8C55EE}">
      <dgm:prSet/>
      <dgm:spPr/>
      <dgm:t>
        <a:bodyPr/>
        <a:lstStyle/>
        <a:p>
          <a:endParaRPr lang="ru-RU"/>
        </a:p>
      </dgm:t>
    </dgm:pt>
    <dgm:pt modelId="{907A4EB7-0F74-4D01-ADB5-E23186124398}">
      <dgm:prSet phldrT="[Текст]" custT="1"/>
      <dgm:spPr/>
      <dgm:t>
        <a:bodyPr/>
        <a:lstStyle/>
        <a:p>
          <a:r>
            <a:rPr lang="ru-RU" sz="1100" dirty="0"/>
            <a:t>Дети с ограниченными возможностями здоровья</a:t>
          </a:r>
        </a:p>
      </dgm:t>
    </dgm:pt>
    <dgm:pt modelId="{1909667D-0106-4C82-9BFC-C6200FA60287}" type="sibTrans" cxnId="{33714EF3-2A11-47CA-931A-B84498ECC93C}">
      <dgm:prSet/>
      <dgm:spPr/>
      <dgm:t>
        <a:bodyPr/>
        <a:lstStyle/>
        <a:p>
          <a:endParaRPr lang="ru-RU"/>
        </a:p>
      </dgm:t>
    </dgm:pt>
    <dgm:pt modelId="{63747A60-FC79-4A7B-95BB-8C44EDCA742C}" type="parTrans" cxnId="{33714EF3-2A11-47CA-931A-B84498ECC93C}">
      <dgm:prSet/>
      <dgm:spPr/>
      <dgm:t>
        <a:bodyPr/>
        <a:lstStyle/>
        <a:p>
          <a:endParaRPr lang="ru-RU"/>
        </a:p>
      </dgm:t>
    </dgm:pt>
    <dgm:pt modelId="{16EE59F3-14D7-4D37-B046-FC1EF33F31A6}" type="pres">
      <dgm:prSet presAssocID="{01A31E00-B875-4D91-9DB8-D3E5336E4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E71878-B710-46E9-804E-7026E4C53575}" type="pres">
      <dgm:prSet presAssocID="{907A4EB7-0F74-4D01-ADB5-E23186124398}" presName="hierRoot1" presStyleCnt="0"/>
      <dgm:spPr/>
    </dgm:pt>
    <dgm:pt modelId="{1F7CBEAE-CDF8-4B96-89F3-622E546E29C6}" type="pres">
      <dgm:prSet presAssocID="{907A4EB7-0F74-4D01-ADB5-E23186124398}" presName="composite" presStyleCnt="0"/>
      <dgm:spPr/>
    </dgm:pt>
    <dgm:pt modelId="{8E54F57C-F46A-425C-A00A-7C336DE9516B}" type="pres">
      <dgm:prSet presAssocID="{907A4EB7-0F74-4D01-ADB5-E23186124398}" presName="background" presStyleLbl="node0" presStyleIdx="0" presStyleCnt="1"/>
      <dgm:spPr/>
    </dgm:pt>
    <dgm:pt modelId="{5238FB62-DE91-42EF-BCD4-7FD6D5F870F6}" type="pres">
      <dgm:prSet presAssocID="{907A4EB7-0F74-4D01-ADB5-E23186124398}" presName="text" presStyleLbl="fgAcc0" presStyleIdx="0" presStyleCnt="1" custLinFactNeighborX="-7245" custLinFactNeighborY="-24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B7CCF8-02E5-4B8C-8FBB-FB57CA95EF95}" type="pres">
      <dgm:prSet presAssocID="{907A4EB7-0F74-4D01-ADB5-E23186124398}" presName="hierChild2" presStyleCnt="0"/>
      <dgm:spPr/>
    </dgm:pt>
    <dgm:pt modelId="{89C913E2-A91F-4FB8-9043-0C0B64A1E46A}" type="pres">
      <dgm:prSet presAssocID="{CB40E5CB-BD9A-4A1F-9534-96FE67E6966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3548D7D-242C-4B12-A454-01460335FB0F}" type="pres">
      <dgm:prSet presAssocID="{46E7BD1D-D88E-4FC5-8294-77944973F950}" presName="hierRoot2" presStyleCnt="0"/>
      <dgm:spPr/>
    </dgm:pt>
    <dgm:pt modelId="{D8DC1899-F3EF-4FDE-81E9-4CD0F884D33A}" type="pres">
      <dgm:prSet presAssocID="{46E7BD1D-D88E-4FC5-8294-77944973F950}" presName="composite2" presStyleCnt="0"/>
      <dgm:spPr/>
    </dgm:pt>
    <dgm:pt modelId="{AC6E6B0A-DCE8-46B5-A8B8-9253154AD71C}" type="pres">
      <dgm:prSet presAssocID="{46E7BD1D-D88E-4FC5-8294-77944973F950}" presName="background2" presStyleLbl="node2" presStyleIdx="0" presStyleCnt="2"/>
      <dgm:spPr/>
    </dgm:pt>
    <dgm:pt modelId="{6067869A-C3B2-419C-B12E-113370D53736}" type="pres">
      <dgm:prSet presAssocID="{46E7BD1D-D88E-4FC5-8294-77944973F950}" presName="text2" presStyleLbl="fgAcc2" presStyleIdx="0" presStyleCnt="2" custScaleX="91476" custScaleY="444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1F1ADD-5DA8-4DF4-A3E1-B120FDD2F46A}" type="pres">
      <dgm:prSet presAssocID="{46E7BD1D-D88E-4FC5-8294-77944973F950}" presName="hierChild3" presStyleCnt="0"/>
      <dgm:spPr/>
    </dgm:pt>
    <dgm:pt modelId="{FBC83C87-DE21-4273-B66F-65ABD6765673}" type="pres">
      <dgm:prSet presAssocID="{770537C8-1832-4A67-B7F6-A4AF7E15A5E7}" presName="Name17" presStyleLbl="parChTrans1D3" presStyleIdx="0" presStyleCnt="2"/>
      <dgm:spPr/>
      <dgm:t>
        <a:bodyPr/>
        <a:lstStyle/>
        <a:p>
          <a:endParaRPr lang="ru-RU"/>
        </a:p>
      </dgm:t>
    </dgm:pt>
    <dgm:pt modelId="{3287F1A5-C09A-4DA2-9359-E6EF0B430F9B}" type="pres">
      <dgm:prSet presAssocID="{5043259A-F1E4-4830-8ADD-4CDAC816E4BB}" presName="hierRoot3" presStyleCnt="0"/>
      <dgm:spPr/>
    </dgm:pt>
    <dgm:pt modelId="{7C278DFC-1A7D-4566-87C4-592E51D0FD85}" type="pres">
      <dgm:prSet presAssocID="{5043259A-F1E4-4830-8ADD-4CDAC816E4BB}" presName="composite3" presStyleCnt="0"/>
      <dgm:spPr/>
    </dgm:pt>
    <dgm:pt modelId="{0D825CFF-2BF8-405F-9BB8-36110F86EF56}" type="pres">
      <dgm:prSet presAssocID="{5043259A-F1E4-4830-8ADD-4CDAC816E4BB}" presName="background3" presStyleLbl="node3" presStyleIdx="0" presStyleCnt="2"/>
      <dgm:spPr/>
    </dgm:pt>
    <dgm:pt modelId="{8E43F63E-D9DE-4919-B2D2-EDD0C1663DA0}" type="pres">
      <dgm:prSet presAssocID="{5043259A-F1E4-4830-8ADD-4CDAC816E4BB}" presName="text3" presStyleLbl="fgAcc3" presStyleIdx="0" presStyleCnt="2" custScaleX="103327" custScaleY="3026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848528-9266-4D67-B6BE-93E4EFD5CCB1}" type="pres">
      <dgm:prSet presAssocID="{5043259A-F1E4-4830-8ADD-4CDAC816E4BB}" presName="hierChild4" presStyleCnt="0"/>
      <dgm:spPr/>
    </dgm:pt>
    <dgm:pt modelId="{3C754698-A97F-42B3-8CC8-2568FAA4FE41}" type="pres">
      <dgm:prSet presAssocID="{380C9F7B-920D-4901-946B-C8A0085545B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46DD072-F29D-48E4-8DA0-63068CB2A4EE}" type="pres">
      <dgm:prSet presAssocID="{BCC741B7-3099-411D-AD62-41435160818C}" presName="hierRoot2" presStyleCnt="0"/>
      <dgm:spPr/>
    </dgm:pt>
    <dgm:pt modelId="{F266B884-8345-4328-8485-932F5BACCA7F}" type="pres">
      <dgm:prSet presAssocID="{BCC741B7-3099-411D-AD62-41435160818C}" presName="composite2" presStyleCnt="0"/>
      <dgm:spPr/>
    </dgm:pt>
    <dgm:pt modelId="{2805CDFD-7639-451C-9721-534993BD2E7F}" type="pres">
      <dgm:prSet presAssocID="{BCC741B7-3099-411D-AD62-41435160818C}" presName="background2" presStyleLbl="node2" presStyleIdx="1" presStyleCnt="2"/>
      <dgm:spPr/>
    </dgm:pt>
    <dgm:pt modelId="{37E5B8CA-E13B-49A5-BCE5-79304CF21A81}" type="pres">
      <dgm:prSet presAssocID="{BCC741B7-3099-411D-AD62-41435160818C}" presName="text2" presStyleLbl="fgAcc2" presStyleIdx="1" presStyleCnt="2" custScaleX="93151" custScaleY="463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06E89-B81E-4825-9C16-A1D2B6914EE5}" type="pres">
      <dgm:prSet presAssocID="{BCC741B7-3099-411D-AD62-41435160818C}" presName="hierChild3" presStyleCnt="0"/>
      <dgm:spPr/>
    </dgm:pt>
    <dgm:pt modelId="{52614EAD-6B6D-40D2-AEEE-6EAB1BEC100E}" type="pres">
      <dgm:prSet presAssocID="{C3F1E59F-4AA4-426A-A132-3209610B2FC3}" presName="Name17" presStyleLbl="parChTrans1D3" presStyleIdx="1" presStyleCnt="2"/>
      <dgm:spPr/>
      <dgm:t>
        <a:bodyPr/>
        <a:lstStyle/>
        <a:p>
          <a:endParaRPr lang="ru-RU"/>
        </a:p>
      </dgm:t>
    </dgm:pt>
    <dgm:pt modelId="{B2C35908-8AB1-41F7-8D8F-AB9CED850213}" type="pres">
      <dgm:prSet presAssocID="{8B37FD16-0B8E-4123-8047-6BB68C75D85A}" presName="hierRoot3" presStyleCnt="0"/>
      <dgm:spPr/>
    </dgm:pt>
    <dgm:pt modelId="{A342CF2F-EA19-43E8-A09E-FC17ADB3158C}" type="pres">
      <dgm:prSet presAssocID="{8B37FD16-0B8E-4123-8047-6BB68C75D85A}" presName="composite3" presStyleCnt="0"/>
      <dgm:spPr/>
    </dgm:pt>
    <dgm:pt modelId="{8DB0F79E-DB5F-4147-A97C-0B6FECCDF22E}" type="pres">
      <dgm:prSet presAssocID="{8B37FD16-0B8E-4123-8047-6BB68C75D85A}" presName="background3" presStyleLbl="node3" presStyleIdx="1" presStyleCnt="2"/>
      <dgm:spPr/>
    </dgm:pt>
    <dgm:pt modelId="{5CEC4DB4-7FC6-4186-A91F-A6E6A415A01D}" type="pres">
      <dgm:prSet presAssocID="{8B37FD16-0B8E-4123-8047-6BB68C75D85A}" presName="text3" presStyleLbl="fgAcc3" presStyleIdx="1" presStyleCnt="2" custScaleX="77726" custScaleY="29060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BD5898-0790-47D8-939E-F6669D120008}" type="pres">
      <dgm:prSet presAssocID="{8B37FD16-0B8E-4123-8047-6BB68C75D85A}" presName="hierChild4" presStyleCnt="0"/>
      <dgm:spPr/>
    </dgm:pt>
  </dgm:ptLst>
  <dgm:cxnLst>
    <dgm:cxn modelId="{8EB0D263-49EE-4FD6-8B6B-3C68CB8A6378}" type="presOf" srcId="{770537C8-1832-4A67-B7F6-A4AF7E15A5E7}" destId="{FBC83C87-DE21-4273-B66F-65ABD6765673}" srcOrd="0" destOrd="0" presId="urn:microsoft.com/office/officeart/2005/8/layout/hierarchy1"/>
    <dgm:cxn modelId="{CE0AB45F-3BDD-4EB7-A0FD-97CA03C48DF5}" type="presOf" srcId="{BCC741B7-3099-411D-AD62-41435160818C}" destId="{37E5B8CA-E13B-49A5-BCE5-79304CF21A81}" srcOrd="0" destOrd="0" presId="urn:microsoft.com/office/officeart/2005/8/layout/hierarchy1"/>
    <dgm:cxn modelId="{33714EF3-2A11-47CA-931A-B84498ECC93C}" srcId="{01A31E00-B875-4D91-9DB8-D3E5336E4DDE}" destId="{907A4EB7-0F74-4D01-ADB5-E23186124398}" srcOrd="0" destOrd="0" parTransId="{63747A60-FC79-4A7B-95BB-8C44EDCA742C}" sibTransId="{1909667D-0106-4C82-9BFC-C6200FA60287}"/>
    <dgm:cxn modelId="{47C50110-B9B7-43DE-BAF6-EAC8782C2043}" type="presOf" srcId="{380C9F7B-920D-4901-946B-C8A0085545BC}" destId="{3C754698-A97F-42B3-8CC8-2568FAA4FE41}" srcOrd="0" destOrd="0" presId="urn:microsoft.com/office/officeart/2005/8/layout/hierarchy1"/>
    <dgm:cxn modelId="{EEC5438C-9C51-4FEC-8656-561F0922E6AA}" srcId="{46E7BD1D-D88E-4FC5-8294-77944973F950}" destId="{5043259A-F1E4-4830-8ADD-4CDAC816E4BB}" srcOrd="0" destOrd="0" parTransId="{770537C8-1832-4A67-B7F6-A4AF7E15A5E7}" sibTransId="{4CD15C69-1B23-4AF6-A95E-53C80C4FF59F}"/>
    <dgm:cxn modelId="{234F4339-6874-4FC5-8216-8FD3B7F18037}" srcId="{907A4EB7-0F74-4D01-ADB5-E23186124398}" destId="{BCC741B7-3099-411D-AD62-41435160818C}" srcOrd="1" destOrd="0" parTransId="{380C9F7B-920D-4901-946B-C8A0085545BC}" sibTransId="{A347C810-721C-41C8-8E09-7E772ADA83EC}"/>
    <dgm:cxn modelId="{C848466B-E1C6-4D09-928A-A8109695046B}" type="presOf" srcId="{46E7BD1D-D88E-4FC5-8294-77944973F950}" destId="{6067869A-C3B2-419C-B12E-113370D53736}" srcOrd="0" destOrd="0" presId="urn:microsoft.com/office/officeart/2005/8/layout/hierarchy1"/>
    <dgm:cxn modelId="{120E77DB-F31F-42B2-B148-50DD5C8C55EE}" srcId="{BCC741B7-3099-411D-AD62-41435160818C}" destId="{8B37FD16-0B8E-4123-8047-6BB68C75D85A}" srcOrd="0" destOrd="0" parTransId="{C3F1E59F-4AA4-426A-A132-3209610B2FC3}" sibTransId="{013F8323-5B1A-45C4-88B1-371DAD00AC8E}"/>
    <dgm:cxn modelId="{CDF275CF-8816-4C1A-9DE1-11C5AA054177}" type="presOf" srcId="{8B37FD16-0B8E-4123-8047-6BB68C75D85A}" destId="{5CEC4DB4-7FC6-4186-A91F-A6E6A415A01D}" srcOrd="0" destOrd="0" presId="urn:microsoft.com/office/officeart/2005/8/layout/hierarchy1"/>
    <dgm:cxn modelId="{C82745C0-EA69-4906-A83A-A1154CE512F3}" type="presOf" srcId="{01A31E00-B875-4D91-9DB8-D3E5336E4DDE}" destId="{16EE59F3-14D7-4D37-B046-FC1EF33F31A6}" srcOrd="0" destOrd="0" presId="urn:microsoft.com/office/officeart/2005/8/layout/hierarchy1"/>
    <dgm:cxn modelId="{DE996E4E-891F-4267-89E8-504773F96CDA}" type="presOf" srcId="{C3F1E59F-4AA4-426A-A132-3209610B2FC3}" destId="{52614EAD-6B6D-40D2-AEEE-6EAB1BEC100E}" srcOrd="0" destOrd="0" presId="urn:microsoft.com/office/officeart/2005/8/layout/hierarchy1"/>
    <dgm:cxn modelId="{1B057872-D47B-40EC-BB42-8AB33CE44ACA}" srcId="{907A4EB7-0F74-4D01-ADB5-E23186124398}" destId="{46E7BD1D-D88E-4FC5-8294-77944973F950}" srcOrd="0" destOrd="0" parTransId="{CB40E5CB-BD9A-4A1F-9534-96FE67E6966A}" sibTransId="{EB5E6DD6-6A34-437D-88A5-C306C6692529}"/>
    <dgm:cxn modelId="{52733391-4160-4C8E-8298-7B7617654E3A}" type="presOf" srcId="{907A4EB7-0F74-4D01-ADB5-E23186124398}" destId="{5238FB62-DE91-42EF-BCD4-7FD6D5F870F6}" srcOrd="0" destOrd="0" presId="urn:microsoft.com/office/officeart/2005/8/layout/hierarchy1"/>
    <dgm:cxn modelId="{789C09C5-9452-4B39-802B-06A6C78D48F1}" type="presOf" srcId="{5043259A-F1E4-4830-8ADD-4CDAC816E4BB}" destId="{8E43F63E-D9DE-4919-B2D2-EDD0C1663DA0}" srcOrd="0" destOrd="0" presId="urn:microsoft.com/office/officeart/2005/8/layout/hierarchy1"/>
    <dgm:cxn modelId="{63E5AFF2-58FD-42E7-90AF-495A111251F4}" type="presOf" srcId="{CB40E5CB-BD9A-4A1F-9534-96FE67E6966A}" destId="{89C913E2-A91F-4FB8-9043-0C0B64A1E46A}" srcOrd="0" destOrd="0" presId="urn:microsoft.com/office/officeart/2005/8/layout/hierarchy1"/>
    <dgm:cxn modelId="{FBA8FDB9-E442-4EF6-901B-CC633AE65E94}" type="presParOf" srcId="{16EE59F3-14D7-4D37-B046-FC1EF33F31A6}" destId="{AFE71878-B710-46E9-804E-7026E4C53575}" srcOrd="0" destOrd="0" presId="urn:microsoft.com/office/officeart/2005/8/layout/hierarchy1"/>
    <dgm:cxn modelId="{C5548F33-F094-4680-BD54-25E81CC965B4}" type="presParOf" srcId="{AFE71878-B710-46E9-804E-7026E4C53575}" destId="{1F7CBEAE-CDF8-4B96-89F3-622E546E29C6}" srcOrd="0" destOrd="0" presId="urn:microsoft.com/office/officeart/2005/8/layout/hierarchy1"/>
    <dgm:cxn modelId="{B51980F8-680E-48AD-B485-50F047704FD0}" type="presParOf" srcId="{1F7CBEAE-CDF8-4B96-89F3-622E546E29C6}" destId="{8E54F57C-F46A-425C-A00A-7C336DE9516B}" srcOrd="0" destOrd="0" presId="urn:microsoft.com/office/officeart/2005/8/layout/hierarchy1"/>
    <dgm:cxn modelId="{00F00B84-1458-4322-9125-A3F327339EA8}" type="presParOf" srcId="{1F7CBEAE-CDF8-4B96-89F3-622E546E29C6}" destId="{5238FB62-DE91-42EF-BCD4-7FD6D5F870F6}" srcOrd="1" destOrd="0" presId="urn:microsoft.com/office/officeart/2005/8/layout/hierarchy1"/>
    <dgm:cxn modelId="{CFBFEEE9-C982-467D-9AEC-75561B0337A4}" type="presParOf" srcId="{AFE71878-B710-46E9-804E-7026E4C53575}" destId="{8FB7CCF8-02E5-4B8C-8FBB-FB57CA95EF95}" srcOrd="1" destOrd="0" presId="urn:microsoft.com/office/officeart/2005/8/layout/hierarchy1"/>
    <dgm:cxn modelId="{E7E81CC4-46F2-441E-8E31-E2354CEBBBE6}" type="presParOf" srcId="{8FB7CCF8-02E5-4B8C-8FBB-FB57CA95EF95}" destId="{89C913E2-A91F-4FB8-9043-0C0B64A1E46A}" srcOrd="0" destOrd="0" presId="urn:microsoft.com/office/officeart/2005/8/layout/hierarchy1"/>
    <dgm:cxn modelId="{7B8610C2-50F5-4C10-9AE5-C1476545D9DE}" type="presParOf" srcId="{8FB7CCF8-02E5-4B8C-8FBB-FB57CA95EF95}" destId="{43548D7D-242C-4B12-A454-01460335FB0F}" srcOrd="1" destOrd="0" presId="urn:microsoft.com/office/officeart/2005/8/layout/hierarchy1"/>
    <dgm:cxn modelId="{9472F041-C533-4292-A3B8-C47D13BD975E}" type="presParOf" srcId="{43548D7D-242C-4B12-A454-01460335FB0F}" destId="{D8DC1899-F3EF-4FDE-81E9-4CD0F884D33A}" srcOrd="0" destOrd="0" presId="urn:microsoft.com/office/officeart/2005/8/layout/hierarchy1"/>
    <dgm:cxn modelId="{606012F1-64DE-4866-9B7F-09446542D2F9}" type="presParOf" srcId="{D8DC1899-F3EF-4FDE-81E9-4CD0F884D33A}" destId="{AC6E6B0A-DCE8-46B5-A8B8-9253154AD71C}" srcOrd="0" destOrd="0" presId="urn:microsoft.com/office/officeart/2005/8/layout/hierarchy1"/>
    <dgm:cxn modelId="{BA84C07A-5DE4-4479-8390-88D059DB55E4}" type="presParOf" srcId="{D8DC1899-F3EF-4FDE-81E9-4CD0F884D33A}" destId="{6067869A-C3B2-419C-B12E-113370D53736}" srcOrd="1" destOrd="0" presId="urn:microsoft.com/office/officeart/2005/8/layout/hierarchy1"/>
    <dgm:cxn modelId="{EB9ECE53-448A-471D-A68F-2EC11FC75E67}" type="presParOf" srcId="{43548D7D-242C-4B12-A454-01460335FB0F}" destId="{981F1ADD-5DA8-4DF4-A3E1-B120FDD2F46A}" srcOrd="1" destOrd="0" presId="urn:microsoft.com/office/officeart/2005/8/layout/hierarchy1"/>
    <dgm:cxn modelId="{574F3C03-1D89-42E8-ABC3-6AF3C28A5E64}" type="presParOf" srcId="{981F1ADD-5DA8-4DF4-A3E1-B120FDD2F46A}" destId="{FBC83C87-DE21-4273-B66F-65ABD6765673}" srcOrd="0" destOrd="0" presId="urn:microsoft.com/office/officeart/2005/8/layout/hierarchy1"/>
    <dgm:cxn modelId="{89155321-1D8B-46AD-8D8A-3D6B958D5310}" type="presParOf" srcId="{981F1ADD-5DA8-4DF4-A3E1-B120FDD2F46A}" destId="{3287F1A5-C09A-4DA2-9359-E6EF0B430F9B}" srcOrd="1" destOrd="0" presId="urn:microsoft.com/office/officeart/2005/8/layout/hierarchy1"/>
    <dgm:cxn modelId="{BE7FDD1D-B83E-48B4-9006-B17F4F81362E}" type="presParOf" srcId="{3287F1A5-C09A-4DA2-9359-E6EF0B430F9B}" destId="{7C278DFC-1A7D-4566-87C4-592E51D0FD85}" srcOrd="0" destOrd="0" presId="urn:microsoft.com/office/officeart/2005/8/layout/hierarchy1"/>
    <dgm:cxn modelId="{BE8C7D4E-C7A5-460E-9899-384C5163D9F0}" type="presParOf" srcId="{7C278DFC-1A7D-4566-87C4-592E51D0FD85}" destId="{0D825CFF-2BF8-405F-9BB8-36110F86EF56}" srcOrd="0" destOrd="0" presId="urn:microsoft.com/office/officeart/2005/8/layout/hierarchy1"/>
    <dgm:cxn modelId="{6CD6B122-804E-4A85-A121-EE6054D1E61B}" type="presParOf" srcId="{7C278DFC-1A7D-4566-87C4-592E51D0FD85}" destId="{8E43F63E-D9DE-4919-B2D2-EDD0C1663DA0}" srcOrd="1" destOrd="0" presId="urn:microsoft.com/office/officeart/2005/8/layout/hierarchy1"/>
    <dgm:cxn modelId="{3A135955-542E-4F9B-8D3A-CF5D11D7CE46}" type="presParOf" srcId="{3287F1A5-C09A-4DA2-9359-E6EF0B430F9B}" destId="{1A848528-9266-4D67-B6BE-93E4EFD5CCB1}" srcOrd="1" destOrd="0" presId="urn:microsoft.com/office/officeart/2005/8/layout/hierarchy1"/>
    <dgm:cxn modelId="{FFCCB6CE-3FEE-4A2F-B86A-E32BD0A13F33}" type="presParOf" srcId="{8FB7CCF8-02E5-4B8C-8FBB-FB57CA95EF95}" destId="{3C754698-A97F-42B3-8CC8-2568FAA4FE41}" srcOrd="2" destOrd="0" presId="urn:microsoft.com/office/officeart/2005/8/layout/hierarchy1"/>
    <dgm:cxn modelId="{4952844D-DA4B-4ADE-82AB-E7F2A1162E99}" type="presParOf" srcId="{8FB7CCF8-02E5-4B8C-8FBB-FB57CA95EF95}" destId="{B46DD072-F29D-48E4-8DA0-63068CB2A4EE}" srcOrd="3" destOrd="0" presId="urn:microsoft.com/office/officeart/2005/8/layout/hierarchy1"/>
    <dgm:cxn modelId="{C81E1859-8ABC-47C7-AA38-7032EBD5D1F1}" type="presParOf" srcId="{B46DD072-F29D-48E4-8DA0-63068CB2A4EE}" destId="{F266B884-8345-4328-8485-932F5BACCA7F}" srcOrd="0" destOrd="0" presId="urn:microsoft.com/office/officeart/2005/8/layout/hierarchy1"/>
    <dgm:cxn modelId="{758D93EF-121C-4321-AACC-E0E09450DAAB}" type="presParOf" srcId="{F266B884-8345-4328-8485-932F5BACCA7F}" destId="{2805CDFD-7639-451C-9721-534993BD2E7F}" srcOrd="0" destOrd="0" presId="urn:microsoft.com/office/officeart/2005/8/layout/hierarchy1"/>
    <dgm:cxn modelId="{22F99879-A71F-4673-9323-8110B4F1BBF1}" type="presParOf" srcId="{F266B884-8345-4328-8485-932F5BACCA7F}" destId="{37E5B8CA-E13B-49A5-BCE5-79304CF21A81}" srcOrd="1" destOrd="0" presId="urn:microsoft.com/office/officeart/2005/8/layout/hierarchy1"/>
    <dgm:cxn modelId="{EFB5F0F4-FAEE-4559-BC61-B8EC23B5F5BC}" type="presParOf" srcId="{B46DD072-F29D-48E4-8DA0-63068CB2A4EE}" destId="{C1406E89-B81E-4825-9C16-A1D2B6914EE5}" srcOrd="1" destOrd="0" presId="urn:microsoft.com/office/officeart/2005/8/layout/hierarchy1"/>
    <dgm:cxn modelId="{8BB0D9EA-96C6-4066-B92C-8473E26635F4}" type="presParOf" srcId="{C1406E89-B81E-4825-9C16-A1D2B6914EE5}" destId="{52614EAD-6B6D-40D2-AEEE-6EAB1BEC100E}" srcOrd="0" destOrd="0" presId="urn:microsoft.com/office/officeart/2005/8/layout/hierarchy1"/>
    <dgm:cxn modelId="{2DFCC2D3-7565-4201-B9DE-26B596D686FB}" type="presParOf" srcId="{C1406E89-B81E-4825-9C16-A1D2B6914EE5}" destId="{B2C35908-8AB1-41F7-8D8F-AB9CED850213}" srcOrd="1" destOrd="0" presId="urn:microsoft.com/office/officeart/2005/8/layout/hierarchy1"/>
    <dgm:cxn modelId="{B1D63563-066F-4DAB-ACBD-FCF6BB5FE3D8}" type="presParOf" srcId="{B2C35908-8AB1-41F7-8D8F-AB9CED850213}" destId="{A342CF2F-EA19-43E8-A09E-FC17ADB3158C}" srcOrd="0" destOrd="0" presId="urn:microsoft.com/office/officeart/2005/8/layout/hierarchy1"/>
    <dgm:cxn modelId="{27FB4D16-801F-483B-BC01-5FEDB9A8F6E1}" type="presParOf" srcId="{A342CF2F-EA19-43E8-A09E-FC17ADB3158C}" destId="{8DB0F79E-DB5F-4147-A97C-0B6FECCDF22E}" srcOrd="0" destOrd="0" presId="urn:microsoft.com/office/officeart/2005/8/layout/hierarchy1"/>
    <dgm:cxn modelId="{1EA48239-1F42-4C44-86A5-F971B36B9FA7}" type="presParOf" srcId="{A342CF2F-EA19-43E8-A09E-FC17ADB3158C}" destId="{5CEC4DB4-7FC6-4186-A91F-A6E6A415A01D}" srcOrd="1" destOrd="0" presId="urn:microsoft.com/office/officeart/2005/8/layout/hierarchy1"/>
    <dgm:cxn modelId="{E2512941-B754-4BE7-B53B-8AA156C27264}" type="presParOf" srcId="{B2C35908-8AB1-41F7-8D8F-AB9CED850213}" destId="{26BD5898-0790-47D8-939E-F6669D1200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A31E00-B875-4D91-9DB8-D3E5336E4DD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07A4EB7-0F74-4D01-ADB5-E23186124398}">
      <dgm:prSet phldrT="[Текст]" custT="1"/>
      <dgm:spPr/>
      <dgm:t>
        <a:bodyPr/>
        <a:lstStyle/>
        <a:p>
          <a:r>
            <a:rPr lang="ru-RU" sz="900" dirty="0" err="1"/>
            <a:t>Слабообучаемые</a:t>
          </a:r>
          <a:r>
            <a:rPr lang="ru-RU" sz="900" dirty="0"/>
            <a:t> (дети с проблемами в обучении и развитии)</a:t>
          </a:r>
        </a:p>
      </dgm:t>
    </dgm:pt>
    <dgm:pt modelId="{63747A60-FC79-4A7B-95BB-8C44EDCA742C}" type="parTrans" cxnId="{33714EF3-2A11-47CA-931A-B84498ECC93C}">
      <dgm:prSet/>
      <dgm:spPr/>
      <dgm:t>
        <a:bodyPr/>
        <a:lstStyle/>
        <a:p>
          <a:endParaRPr lang="ru-RU" sz="900"/>
        </a:p>
      </dgm:t>
    </dgm:pt>
    <dgm:pt modelId="{1909667D-0106-4C82-9BFC-C6200FA60287}" type="sibTrans" cxnId="{33714EF3-2A11-47CA-931A-B84498ECC93C}">
      <dgm:prSet/>
      <dgm:spPr/>
      <dgm:t>
        <a:bodyPr/>
        <a:lstStyle/>
        <a:p>
          <a:endParaRPr lang="ru-RU" sz="900"/>
        </a:p>
      </dgm:t>
    </dgm:pt>
    <dgm:pt modelId="{46E7BD1D-D88E-4FC5-8294-77944973F950}">
      <dgm:prSet phldrT="[Текст]" custT="1"/>
      <dgm:spPr/>
      <dgm:t>
        <a:bodyPr/>
        <a:lstStyle/>
        <a:p>
          <a:r>
            <a:rPr lang="ru-RU" sz="900" dirty="0"/>
            <a:t>Зона риска</a:t>
          </a:r>
        </a:p>
      </dgm:t>
    </dgm:pt>
    <dgm:pt modelId="{CB40E5CB-BD9A-4A1F-9534-96FE67E6966A}" type="parTrans" cxnId="{1B057872-D47B-40EC-BB42-8AB33CE44ACA}">
      <dgm:prSet/>
      <dgm:spPr/>
      <dgm:t>
        <a:bodyPr/>
        <a:lstStyle/>
        <a:p>
          <a:endParaRPr lang="ru-RU" sz="900"/>
        </a:p>
      </dgm:t>
    </dgm:pt>
    <dgm:pt modelId="{EB5E6DD6-6A34-437D-88A5-C306C6692529}" type="sibTrans" cxnId="{1B057872-D47B-40EC-BB42-8AB33CE44ACA}">
      <dgm:prSet/>
      <dgm:spPr/>
      <dgm:t>
        <a:bodyPr/>
        <a:lstStyle/>
        <a:p>
          <a:endParaRPr lang="ru-RU" sz="900"/>
        </a:p>
      </dgm:t>
    </dgm:pt>
    <dgm:pt modelId="{5043259A-F1E4-4830-8ADD-4CDAC816E4BB}">
      <dgm:prSet phldrT="[Текст]" custT="1"/>
      <dgm:spPr/>
      <dgm:t>
        <a:bodyPr/>
        <a:lstStyle/>
        <a:p>
          <a:pPr algn="l"/>
          <a:r>
            <a:rPr lang="ru-RU" sz="900" dirty="0" err="1"/>
            <a:t>Слабобучаемые</a:t>
          </a:r>
          <a:r>
            <a:rPr lang="ru-RU" sz="900" dirty="0"/>
            <a:t>, но «сохраненные»:</a:t>
          </a:r>
        </a:p>
        <a:p>
          <a:pPr algn="l"/>
          <a:r>
            <a:rPr lang="ru-RU" sz="900" dirty="0"/>
            <a:t>- Хронически неуспевающие по всем или по отдельным учебным дисциплинам. С несформированной мотивацией к учебной деятельности</a:t>
          </a:r>
        </a:p>
      </dgm:t>
    </dgm:pt>
    <dgm:pt modelId="{770537C8-1832-4A67-B7F6-A4AF7E15A5E7}" type="parTrans" cxnId="{EEC5438C-9C51-4FEC-8656-561F0922E6AA}">
      <dgm:prSet/>
      <dgm:spPr/>
      <dgm:t>
        <a:bodyPr/>
        <a:lstStyle/>
        <a:p>
          <a:endParaRPr lang="ru-RU" sz="900"/>
        </a:p>
      </dgm:t>
    </dgm:pt>
    <dgm:pt modelId="{4CD15C69-1B23-4AF6-A95E-53C80C4FF59F}" type="sibTrans" cxnId="{EEC5438C-9C51-4FEC-8656-561F0922E6AA}">
      <dgm:prSet/>
      <dgm:spPr/>
      <dgm:t>
        <a:bodyPr/>
        <a:lstStyle/>
        <a:p>
          <a:endParaRPr lang="ru-RU" sz="900"/>
        </a:p>
      </dgm:t>
    </dgm:pt>
    <dgm:pt modelId="{BCC741B7-3099-411D-AD62-41435160818C}">
      <dgm:prSet phldrT="[Текст]" custT="1"/>
      <dgm:spPr/>
      <dgm:t>
        <a:bodyPr/>
        <a:lstStyle/>
        <a:p>
          <a:r>
            <a:rPr lang="ru-RU" sz="900" dirty="0"/>
            <a:t>Группа риска</a:t>
          </a:r>
        </a:p>
      </dgm:t>
    </dgm:pt>
    <dgm:pt modelId="{380C9F7B-920D-4901-946B-C8A0085545BC}" type="parTrans" cxnId="{234F4339-6874-4FC5-8216-8FD3B7F18037}">
      <dgm:prSet/>
      <dgm:spPr/>
      <dgm:t>
        <a:bodyPr/>
        <a:lstStyle/>
        <a:p>
          <a:endParaRPr lang="ru-RU" sz="900"/>
        </a:p>
      </dgm:t>
    </dgm:pt>
    <dgm:pt modelId="{A347C810-721C-41C8-8E09-7E772ADA83EC}" type="sibTrans" cxnId="{234F4339-6874-4FC5-8216-8FD3B7F18037}">
      <dgm:prSet/>
      <dgm:spPr/>
      <dgm:t>
        <a:bodyPr/>
        <a:lstStyle/>
        <a:p>
          <a:endParaRPr lang="ru-RU" sz="900"/>
        </a:p>
      </dgm:t>
    </dgm:pt>
    <dgm:pt modelId="{8B37FD16-0B8E-4123-8047-6BB68C75D85A}">
      <dgm:prSet phldrT="[Текст]" custT="1"/>
      <dgm:spPr/>
      <dgm:t>
        <a:bodyPr/>
        <a:lstStyle/>
        <a:p>
          <a:r>
            <a:rPr lang="ru-RU" sz="900" dirty="0"/>
            <a:t>Обучающиеся не усваивающие учебную программу</a:t>
          </a:r>
        </a:p>
      </dgm:t>
    </dgm:pt>
    <dgm:pt modelId="{C3F1E59F-4AA4-426A-A132-3209610B2FC3}" type="parTrans" cxnId="{120E77DB-F31F-42B2-B148-50DD5C8C55EE}">
      <dgm:prSet/>
      <dgm:spPr/>
      <dgm:t>
        <a:bodyPr/>
        <a:lstStyle/>
        <a:p>
          <a:endParaRPr lang="ru-RU" sz="900"/>
        </a:p>
      </dgm:t>
    </dgm:pt>
    <dgm:pt modelId="{013F8323-5B1A-45C4-88B1-371DAD00AC8E}" type="sibTrans" cxnId="{120E77DB-F31F-42B2-B148-50DD5C8C55EE}">
      <dgm:prSet/>
      <dgm:spPr/>
      <dgm:t>
        <a:bodyPr/>
        <a:lstStyle/>
        <a:p>
          <a:endParaRPr lang="ru-RU" sz="900"/>
        </a:p>
      </dgm:t>
    </dgm:pt>
    <dgm:pt modelId="{16EE59F3-14D7-4D37-B046-FC1EF33F31A6}" type="pres">
      <dgm:prSet presAssocID="{01A31E00-B875-4D91-9DB8-D3E5336E4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E71878-B710-46E9-804E-7026E4C53575}" type="pres">
      <dgm:prSet presAssocID="{907A4EB7-0F74-4D01-ADB5-E23186124398}" presName="hierRoot1" presStyleCnt="0"/>
      <dgm:spPr/>
    </dgm:pt>
    <dgm:pt modelId="{1F7CBEAE-CDF8-4B96-89F3-622E546E29C6}" type="pres">
      <dgm:prSet presAssocID="{907A4EB7-0F74-4D01-ADB5-E23186124398}" presName="composite" presStyleCnt="0"/>
      <dgm:spPr/>
    </dgm:pt>
    <dgm:pt modelId="{8E54F57C-F46A-425C-A00A-7C336DE9516B}" type="pres">
      <dgm:prSet presAssocID="{907A4EB7-0F74-4D01-ADB5-E23186124398}" presName="background" presStyleLbl="node0" presStyleIdx="0" presStyleCnt="1"/>
      <dgm:spPr/>
    </dgm:pt>
    <dgm:pt modelId="{5238FB62-DE91-42EF-BCD4-7FD6D5F870F6}" type="pres">
      <dgm:prSet presAssocID="{907A4EB7-0F74-4D01-ADB5-E23186124398}" presName="text" presStyleLbl="fgAcc0" presStyleIdx="0" presStyleCnt="1" custScaleX="154542" custLinFactNeighborX="-7245" custLinFactNeighborY="-24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B7CCF8-02E5-4B8C-8FBB-FB57CA95EF95}" type="pres">
      <dgm:prSet presAssocID="{907A4EB7-0F74-4D01-ADB5-E23186124398}" presName="hierChild2" presStyleCnt="0"/>
      <dgm:spPr/>
    </dgm:pt>
    <dgm:pt modelId="{89C913E2-A91F-4FB8-9043-0C0B64A1E46A}" type="pres">
      <dgm:prSet presAssocID="{CB40E5CB-BD9A-4A1F-9534-96FE67E6966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3548D7D-242C-4B12-A454-01460335FB0F}" type="pres">
      <dgm:prSet presAssocID="{46E7BD1D-D88E-4FC5-8294-77944973F950}" presName="hierRoot2" presStyleCnt="0"/>
      <dgm:spPr/>
    </dgm:pt>
    <dgm:pt modelId="{D8DC1899-F3EF-4FDE-81E9-4CD0F884D33A}" type="pres">
      <dgm:prSet presAssocID="{46E7BD1D-D88E-4FC5-8294-77944973F950}" presName="composite2" presStyleCnt="0"/>
      <dgm:spPr/>
    </dgm:pt>
    <dgm:pt modelId="{AC6E6B0A-DCE8-46B5-A8B8-9253154AD71C}" type="pres">
      <dgm:prSet presAssocID="{46E7BD1D-D88E-4FC5-8294-77944973F950}" presName="background2" presStyleLbl="node2" presStyleIdx="0" presStyleCnt="2"/>
      <dgm:spPr/>
    </dgm:pt>
    <dgm:pt modelId="{6067869A-C3B2-419C-B12E-113370D53736}" type="pres">
      <dgm:prSet presAssocID="{46E7BD1D-D88E-4FC5-8294-77944973F950}" presName="text2" presStyleLbl="fgAcc2" presStyleIdx="0" presStyleCnt="2" custScaleY="444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1F1ADD-5DA8-4DF4-A3E1-B120FDD2F46A}" type="pres">
      <dgm:prSet presAssocID="{46E7BD1D-D88E-4FC5-8294-77944973F950}" presName="hierChild3" presStyleCnt="0"/>
      <dgm:spPr/>
    </dgm:pt>
    <dgm:pt modelId="{FBC83C87-DE21-4273-B66F-65ABD6765673}" type="pres">
      <dgm:prSet presAssocID="{770537C8-1832-4A67-B7F6-A4AF7E15A5E7}" presName="Name17" presStyleLbl="parChTrans1D3" presStyleIdx="0" presStyleCnt="2"/>
      <dgm:spPr/>
      <dgm:t>
        <a:bodyPr/>
        <a:lstStyle/>
        <a:p>
          <a:endParaRPr lang="ru-RU"/>
        </a:p>
      </dgm:t>
    </dgm:pt>
    <dgm:pt modelId="{3287F1A5-C09A-4DA2-9359-E6EF0B430F9B}" type="pres">
      <dgm:prSet presAssocID="{5043259A-F1E4-4830-8ADD-4CDAC816E4BB}" presName="hierRoot3" presStyleCnt="0"/>
      <dgm:spPr/>
    </dgm:pt>
    <dgm:pt modelId="{7C278DFC-1A7D-4566-87C4-592E51D0FD85}" type="pres">
      <dgm:prSet presAssocID="{5043259A-F1E4-4830-8ADD-4CDAC816E4BB}" presName="composite3" presStyleCnt="0"/>
      <dgm:spPr/>
    </dgm:pt>
    <dgm:pt modelId="{0D825CFF-2BF8-405F-9BB8-36110F86EF56}" type="pres">
      <dgm:prSet presAssocID="{5043259A-F1E4-4830-8ADD-4CDAC816E4BB}" presName="background3" presStyleLbl="node3" presStyleIdx="0" presStyleCnt="2"/>
      <dgm:spPr/>
    </dgm:pt>
    <dgm:pt modelId="{8E43F63E-D9DE-4919-B2D2-EDD0C1663DA0}" type="pres">
      <dgm:prSet presAssocID="{5043259A-F1E4-4830-8ADD-4CDAC816E4BB}" presName="text3" presStyleLbl="fgAcc3" presStyleIdx="0" presStyleCnt="2" custScaleY="3534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848528-9266-4D67-B6BE-93E4EFD5CCB1}" type="pres">
      <dgm:prSet presAssocID="{5043259A-F1E4-4830-8ADD-4CDAC816E4BB}" presName="hierChild4" presStyleCnt="0"/>
      <dgm:spPr/>
    </dgm:pt>
    <dgm:pt modelId="{3C754698-A97F-42B3-8CC8-2568FAA4FE41}" type="pres">
      <dgm:prSet presAssocID="{380C9F7B-920D-4901-946B-C8A0085545B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46DD072-F29D-48E4-8DA0-63068CB2A4EE}" type="pres">
      <dgm:prSet presAssocID="{BCC741B7-3099-411D-AD62-41435160818C}" presName="hierRoot2" presStyleCnt="0"/>
      <dgm:spPr/>
    </dgm:pt>
    <dgm:pt modelId="{F266B884-8345-4328-8485-932F5BACCA7F}" type="pres">
      <dgm:prSet presAssocID="{BCC741B7-3099-411D-AD62-41435160818C}" presName="composite2" presStyleCnt="0"/>
      <dgm:spPr/>
    </dgm:pt>
    <dgm:pt modelId="{2805CDFD-7639-451C-9721-534993BD2E7F}" type="pres">
      <dgm:prSet presAssocID="{BCC741B7-3099-411D-AD62-41435160818C}" presName="background2" presStyleLbl="node2" presStyleIdx="1" presStyleCnt="2"/>
      <dgm:spPr/>
    </dgm:pt>
    <dgm:pt modelId="{37E5B8CA-E13B-49A5-BCE5-79304CF21A81}" type="pres">
      <dgm:prSet presAssocID="{BCC741B7-3099-411D-AD62-41435160818C}" presName="text2" presStyleLbl="fgAcc2" presStyleIdx="1" presStyleCnt="2" custScaleX="104196" custScaleY="463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06E89-B81E-4825-9C16-A1D2B6914EE5}" type="pres">
      <dgm:prSet presAssocID="{BCC741B7-3099-411D-AD62-41435160818C}" presName="hierChild3" presStyleCnt="0"/>
      <dgm:spPr/>
    </dgm:pt>
    <dgm:pt modelId="{52614EAD-6B6D-40D2-AEEE-6EAB1BEC100E}" type="pres">
      <dgm:prSet presAssocID="{C3F1E59F-4AA4-426A-A132-3209610B2FC3}" presName="Name17" presStyleLbl="parChTrans1D3" presStyleIdx="1" presStyleCnt="2"/>
      <dgm:spPr/>
      <dgm:t>
        <a:bodyPr/>
        <a:lstStyle/>
        <a:p>
          <a:endParaRPr lang="ru-RU"/>
        </a:p>
      </dgm:t>
    </dgm:pt>
    <dgm:pt modelId="{B2C35908-8AB1-41F7-8D8F-AB9CED850213}" type="pres">
      <dgm:prSet presAssocID="{8B37FD16-0B8E-4123-8047-6BB68C75D85A}" presName="hierRoot3" presStyleCnt="0"/>
      <dgm:spPr/>
    </dgm:pt>
    <dgm:pt modelId="{A342CF2F-EA19-43E8-A09E-FC17ADB3158C}" type="pres">
      <dgm:prSet presAssocID="{8B37FD16-0B8E-4123-8047-6BB68C75D85A}" presName="composite3" presStyleCnt="0"/>
      <dgm:spPr/>
    </dgm:pt>
    <dgm:pt modelId="{8DB0F79E-DB5F-4147-A97C-0B6FECCDF22E}" type="pres">
      <dgm:prSet presAssocID="{8B37FD16-0B8E-4123-8047-6BB68C75D85A}" presName="background3" presStyleLbl="node3" presStyleIdx="1" presStyleCnt="2"/>
      <dgm:spPr/>
    </dgm:pt>
    <dgm:pt modelId="{5CEC4DB4-7FC6-4186-A91F-A6E6A415A01D}" type="pres">
      <dgm:prSet presAssocID="{8B37FD16-0B8E-4123-8047-6BB68C75D85A}" presName="text3" presStyleLbl="fgAcc3" presStyleIdx="1" presStyleCnt="2" custScaleY="3504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BD5898-0790-47D8-939E-F6669D120008}" type="pres">
      <dgm:prSet presAssocID="{8B37FD16-0B8E-4123-8047-6BB68C75D85A}" presName="hierChild4" presStyleCnt="0"/>
      <dgm:spPr/>
    </dgm:pt>
  </dgm:ptLst>
  <dgm:cxnLst>
    <dgm:cxn modelId="{8EB0D263-49EE-4FD6-8B6B-3C68CB8A6378}" type="presOf" srcId="{770537C8-1832-4A67-B7F6-A4AF7E15A5E7}" destId="{FBC83C87-DE21-4273-B66F-65ABD6765673}" srcOrd="0" destOrd="0" presId="urn:microsoft.com/office/officeart/2005/8/layout/hierarchy1"/>
    <dgm:cxn modelId="{CE0AB45F-3BDD-4EB7-A0FD-97CA03C48DF5}" type="presOf" srcId="{BCC741B7-3099-411D-AD62-41435160818C}" destId="{37E5B8CA-E13B-49A5-BCE5-79304CF21A81}" srcOrd="0" destOrd="0" presId="urn:microsoft.com/office/officeart/2005/8/layout/hierarchy1"/>
    <dgm:cxn modelId="{33714EF3-2A11-47CA-931A-B84498ECC93C}" srcId="{01A31E00-B875-4D91-9DB8-D3E5336E4DDE}" destId="{907A4EB7-0F74-4D01-ADB5-E23186124398}" srcOrd="0" destOrd="0" parTransId="{63747A60-FC79-4A7B-95BB-8C44EDCA742C}" sibTransId="{1909667D-0106-4C82-9BFC-C6200FA60287}"/>
    <dgm:cxn modelId="{47C50110-B9B7-43DE-BAF6-EAC8782C2043}" type="presOf" srcId="{380C9F7B-920D-4901-946B-C8A0085545BC}" destId="{3C754698-A97F-42B3-8CC8-2568FAA4FE41}" srcOrd="0" destOrd="0" presId="urn:microsoft.com/office/officeart/2005/8/layout/hierarchy1"/>
    <dgm:cxn modelId="{EEC5438C-9C51-4FEC-8656-561F0922E6AA}" srcId="{46E7BD1D-D88E-4FC5-8294-77944973F950}" destId="{5043259A-F1E4-4830-8ADD-4CDAC816E4BB}" srcOrd="0" destOrd="0" parTransId="{770537C8-1832-4A67-B7F6-A4AF7E15A5E7}" sibTransId="{4CD15C69-1B23-4AF6-A95E-53C80C4FF59F}"/>
    <dgm:cxn modelId="{234F4339-6874-4FC5-8216-8FD3B7F18037}" srcId="{907A4EB7-0F74-4D01-ADB5-E23186124398}" destId="{BCC741B7-3099-411D-AD62-41435160818C}" srcOrd="1" destOrd="0" parTransId="{380C9F7B-920D-4901-946B-C8A0085545BC}" sibTransId="{A347C810-721C-41C8-8E09-7E772ADA83EC}"/>
    <dgm:cxn modelId="{C848466B-E1C6-4D09-928A-A8109695046B}" type="presOf" srcId="{46E7BD1D-D88E-4FC5-8294-77944973F950}" destId="{6067869A-C3B2-419C-B12E-113370D53736}" srcOrd="0" destOrd="0" presId="urn:microsoft.com/office/officeart/2005/8/layout/hierarchy1"/>
    <dgm:cxn modelId="{120E77DB-F31F-42B2-B148-50DD5C8C55EE}" srcId="{BCC741B7-3099-411D-AD62-41435160818C}" destId="{8B37FD16-0B8E-4123-8047-6BB68C75D85A}" srcOrd="0" destOrd="0" parTransId="{C3F1E59F-4AA4-426A-A132-3209610B2FC3}" sibTransId="{013F8323-5B1A-45C4-88B1-371DAD00AC8E}"/>
    <dgm:cxn modelId="{CDF275CF-8816-4C1A-9DE1-11C5AA054177}" type="presOf" srcId="{8B37FD16-0B8E-4123-8047-6BB68C75D85A}" destId="{5CEC4DB4-7FC6-4186-A91F-A6E6A415A01D}" srcOrd="0" destOrd="0" presId="urn:microsoft.com/office/officeart/2005/8/layout/hierarchy1"/>
    <dgm:cxn modelId="{C82745C0-EA69-4906-A83A-A1154CE512F3}" type="presOf" srcId="{01A31E00-B875-4D91-9DB8-D3E5336E4DDE}" destId="{16EE59F3-14D7-4D37-B046-FC1EF33F31A6}" srcOrd="0" destOrd="0" presId="urn:microsoft.com/office/officeart/2005/8/layout/hierarchy1"/>
    <dgm:cxn modelId="{DE996E4E-891F-4267-89E8-504773F96CDA}" type="presOf" srcId="{C3F1E59F-4AA4-426A-A132-3209610B2FC3}" destId="{52614EAD-6B6D-40D2-AEEE-6EAB1BEC100E}" srcOrd="0" destOrd="0" presId="urn:microsoft.com/office/officeart/2005/8/layout/hierarchy1"/>
    <dgm:cxn modelId="{1B057872-D47B-40EC-BB42-8AB33CE44ACA}" srcId="{907A4EB7-0F74-4D01-ADB5-E23186124398}" destId="{46E7BD1D-D88E-4FC5-8294-77944973F950}" srcOrd="0" destOrd="0" parTransId="{CB40E5CB-BD9A-4A1F-9534-96FE67E6966A}" sibTransId="{EB5E6DD6-6A34-437D-88A5-C306C6692529}"/>
    <dgm:cxn modelId="{52733391-4160-4C8E-8298-7B7617654E3A}" type="presOf" srcId="{907A4EB7-0F74-4D01-ADB5-E23186124398}" destId="{5238FB62-DE91-42EF-BCD4-7FD6D5F870F6}" srcOrd="0" destOrd="0" presId="urn:microsoft.com/office/officeart/2005/8/layout/hierarchy1"/>
    <dgm:cxn modelId="{789C09C5-9452-4B39-802B-06A6C78D48F1}" type="presOf" srcId="{5043259A-F1E4-4830-8ADD-4CDAC816E4BB}" destId="{8E43F63E-D9DE-4919-B2D2-EDD0C1663DA0}" srcOrd="0" destOrd="0" presId="urn:microsoft.com/office/officeart/2005/8/layout/hierarchy1"/>
    <dgm:cxn modelId="{63E5AFF2-58FD-42E7-90AF-495A111251F4}" type="presOf" srcId="{CB40E5CB-BD9A-4A1F-9534-96FE67E6966A}" destId="{89C913E2-A91F-4FB8-9043-0C0B64A1E46A}" srcOrd="0" destOrd="0" presId="urn:microsoft.com/office/officeart/2005/8/layout/hierarchy1"/>
    <dgm:cxn modelId="{FBA8FDB9-E442-4EF6-901B-CC633AE65E94}" type="presParOf" srcId="{16EE59F3-14D7-4D37-B046-FC1EF33F31A6}" destId="{AFE71878-B710-46E9-804E-7026E4C53575}" srcOrd="0" destOrd="0" presId="urn:microsoft.com/office/officeart/2005/8/layout/hierarchy1"/>
    <dgm:cxn modelId="{C5548F33-F094-4680-BD54-25E81CC965B4}" type="presParOf" srcId="{AFE71878-B710-46E9-804E-7026E4C53575}" destId="{1F7CBEAE-CDF8-4B96-89F3-622E546E29C6}" srcOrd="0" destOrd="0" presId="urn:microsoft.com/office/officeart/2005/8/layout/hierarchy1"/>
    <dgm:cxn modelId="{B51980F8-680E-48AD-B485-50F047704FD0}" type="presParOf" srcId="{1F7CBEAE-CDF8-4B96-89F3-622E546E29C6}" destId="{8E54F57C-F46A-425C-A00A-7C336DE9516B}" srcOrd="0" destOrd="0" presId="urn:microsoft.com/office/officeart/2005/8/layout/hierarchy1"/>
    <dgm:cxn modelId="{00F00B84-1458-4322-9125-A3F327339EA8}" type="presParOf" srcId="{1F7CBEAE-CDF8-4B96-89F3-622E546E29C6}" destId="{5238FB62-DE91-42EF-BCD4-7FD6D5F870F6}" srcOrd="1" destOrd="0" presId="urn:microsoft.com/office/officeart/2005/8/layout/hierarchy1"/>
    <dgm:cxn modelId="{CFBFEEE9-C982-467D-9AEC-75561B0337A4}" type="presParOf" srcId="{AFE71878-B710-46E9-804E-7026E4C53575}" destId="{8FB7CCF8-02E5-4B8C-8FBB-FB57CA95EF95}" srcOrd="1" destOrd="0" presId="urn:microsoft.com/office/officeart/2005/8/layout/hierarchy1"/>
    <dgm:cxn modelId="{E7E81CC4-46F2-441E-8E31-E2354CEBBBE6}" type="presParOf" srcId="{8FB7CCF8-02E5-4B8C-8FBB-FB57CA95EF95}" destId="{89C913E2-A91F-4FB8-9043-0C0B64A1E46A}" srcOrd="0" destOrd="0" presId="urn:microsoft.com/office/officeart/2005/8/layout/hierarchy1"/>
    <dgm:cxn modelId="{7B8610C2-50F5-4C10-9AE5-C1476545D9DE}" type="presParOf" srcId="{8FB7CCF8-02E5-4B8C-8FBB-FB57CA95EF95}" destId="{43548D7D-242C-4B12-A454-01460335FB0F}" srcOrd="1" destOrd="0" presId="urn:microsoft.com/office/officeart/2005/8/layout/hierarchy1"/>
    <dgm:cxn modelId="{9472F041-C533-4292-A3B8-C47D13BD975E}" type="presParOf" srcId="{43548D7D-242C-4B12-A454-01460335FB0F}" destId="{D8DC1899-F3EF-4FDE-81E9-4CD0F884D33A}" srcOrd="0" destOrd="0" presId="urn:microsoft.com/office/officeart/2005/8/layout/hierarchy1"/>
    <dgm:cxn modelId="{606012F1-64DE-4866-9B7F-09446542D2F9}" type="presParOf" srcId="{D8DC1899-F3EF-4FDE-81E9-4CD0F884D33A}" destId="{AC6E6B0A-DCE8-46B5-A8B8-9253154AD71C}" srcOrd="0" destOrd="0" presId="urn:microsoft.com/office/officeart/2005/8/layout/hierarchy1"/>
    <dgm:cxn modelId="{BA84C07A-5DE4-4479-8390-88D059DB55E4}" type="presParOf" srcId="{D8DC1899-F3EF-4FDE-81E9-4CD0F884D33A}" destId="{6067869A-C3B2-419C-B12E-113370D53736}" srcOrd="1" destOrd="0" presId="urn:microsoft.com/office/officeart/2005/8/layout/hierarchy1"/>
    <dgm:cxn modelId="{EB9ECE53-448A-471D-A68F-2EC11FC75E67}" type="presParOf" srcId="{43548D7D-242C-4B12-A454-01460335FB0F}" destId="{981F1ADD-5DA8-4DF4-A3E1-B120FDD2F46A}" srcOrd="1" destOrd="0" presId="urn:microsoft.com/office/officeart/2005/8/layout/hierarchy1"/>
    <dgm:cxn modelId="{574F3C03-1D89-42E8-ABC3-6AF3C28A5E64}" type="presParOf" srcId="{981F1ADD-5DA8-4DF4-A3E1-B120FDD2F46A}" destId="{FBC83C87-DE21-4273-B66F-65ABD6765673}" srcOrd="0" destOrd="0" presId="urn:microsoft.com/office/officeart/2005/8/layout/hierarchy1"/>
    <dgm:cxn modelId="{89155321-1D8B-46AD-8D8A-3D6B958D5310}" type="presParOf" srcId="{981F1ADD-5DA8-4DF4-A3E1-B120FDD2F46A}" destId="{3287F1A5-C09A-4DA2-9359-E6EF0B430F9B}" srcOrd="1" destOrd="0" presId="urn:microsoft.com/office/officeart/2005/8/layout/hierarchy1"/>
    <dgm:cxn modelId="{BE7FDD1D-B83E-48B4-9006-B17F4F81362E}" type="presParOf" srcId="{3287F1A5-C09A-4DA2-9359-E6EF0B430F9B}" destId="{7C278DFC-1A7D-4566-87C4-592E51D0FD85}" srcOrd="0" destOrd="0" presId="urn:microsoft.com/office/officeart/2005/8/layout/hierarchy1"/>
    <dgm:cxn modelId="{BE8C7D4E-C7A5-460E-9899-384C5163D9F0}" type="presParOf" srcId="{7C278DFC-1A7D-4566-87C4-592E51D0FD85}" destId="{0D825CFF-2BF8-405F-9BB8-36110F86EF56}" srcOrd="0" destOrd="0" presId="urn:microsoft.com/office/officeart/2005/8/layout/hierarchy1"/>
    <dgm:cxn modelId="{6CD6B122-804E-4A85-A121-EE6054D1E61B}" type="presParOf" srcId="{7C278DFC-1A7D-4566-87C4-592E51D0FD85}" destId="{8E43F63E-D9DE-4919-B2D2-EDD0C1663DA0}" srcOrd="1" destOrd="0" presId="urn:microsoft.com/office/officeart/2005/8/layout/hierarchy1"/>
    <dgm:cxn modelId="{3A135955-542E-4F9B-8D3A-CF5D11D7CE46}" type="presParOf" srcId="{3287F1A5-C09A-4DA2-9359-E6EF0B430F9B}" destId="{1A848528-9266-4D67-B6BE-93E4EFD5CCB1}" srcOrd="1" destOrd="0" presId="urn:microsoft.com/office/officeart/2005/8/layout/hierarchy1"/>
    <dgm:cxn modelId="{FFCCB6CE-3FEE-4A2F-B86A-E32BD0A13F33}" type="presParOf" srcId="{8FB7CCF8-02E5-4B8C-8FBB-FB57CA95EF95}" destId="{3C754698-A97F-42B3-8CC8-2568FAA4FE41}" srcOrd="2" destOrd="0" presId="urn:microsoft.com/office/officeart/2005/8/layout/hierarchy1"/>
    <dgm:cxn modelId="{4952844D-DA4B-4ADE-82AB-E7F2A1162E99}" type="presParOf" srcId="{8FB7CCF8-02E5-4B8C-8FBB-FB57CA95EF95}" destId="{B46DD072-F29D-48E4-8DA0-63068CB2A4EE}" srcOrd="3" destOrd="0" presId="urn:microsoft.com/office/officeart/2005/8/layout/hierarchy1"/>
    <dgm:cxn modelId="{C81E1859-8ABC-47C7-AA38-7032EBD5D1F1}" type="presParOf" srcId="{B46DD072-F29D-48E4-8DA0-63068CB2A4EE}" destId="{F266B884-8345-4328-8485-932F5BACCA7F}" srcOrd="0" destOrd="0" presId="urn:microsoft.com/office/officeart/2005/8/layout/hierarchy1"/>
    <dgm:cxn modelId="{758D93EF-121C-4321-AACC-E0E09450DAAB}" type="presParOf" srcId="{F266B884-8345-4328-8485-932F5BACCA7F}" destId="{2805CDFD-7639-451C-9721-534993BD2E7F}" srcOrd="0" destOrd="0" presId="urn:microsoft.com/office/officeart/2005/8/layout/hierarchy1"/>
    <dgm:cxn modelId="{22F99879-A71F-4673-9323-8110B4F1BBF1}" type="presParOf" srcId="{F266B884-8345-4328-8485-932F5BACCA7F}" destId="{37E5B8CA-E13B-49A5-BCE5-79304CF21A81}" srcOrd="1" destOrd="0" presId="urn:microsoft.com/office/officeart/2005/8/layout/hierarchy1"/>
    <dgm:cxn modelId="{EFB5F0F4-FAEE-4559-BC61-B8EC23B5F5BC}" type="presParOf" srcId="{B46DD072-F29D-48E4-8DA0-63068CB2A4EE}" destId="{C1406E89-B81E-4825-9C16-A1D2B6914EE5}" srcOrd="1" destOrd="0" presId="urn:microsoft.com/office/officeart/2005/8/layout/hierarchy1"/>
    <dgm:cxn modelId="{8BB0D9EA-96C6-4066-B92C-8473E26635F4}" type="presParOf" srcId="{C1406E89-B81E-4825-9C16-A1D2B6914EE5}" destId="{52614EAD-6B6D-40D2-AEEE-6EAB1BEC100E}" srcOrd="0" destOrd="0" presId="urn:microsoft.com/office/officeart/2005/8/layout/hierarchy1"/>
    <dgm:cxn modelId="{2DFCC2D3-7565-4201-B9DE-26B596D686FB}" type="presParOf" srcId="{C1406E89-B81E-4825-9C16-A1D2B6914EE5}" destId="{B2C35908-8AB1-41F7-8D8F-AB9CED850213}" srcOrd="1" destOrd="0" presId="urn:microsoft.com/office/officeart/2005/8/layout/hierarchy1"/>
    <dgm:cxn modelId="{B1D63563-066F-4DAB-ACBD-FCF6BB5FE3D8}" type="presParOf" srcId="{B2C35908-8AB1-41F7-8D8F-AB9CED850213}" destId="{A342CF2F-EA19-43E8-A09E-FC17ADB3158C}" srcOrd="0" destOrd="0" presId="urn:microsoft.com/office/officeart/2005/8/layout/hierarchy1"/>
    <dgm:cxn modelId="{27FB4D16-801F-483B-BC01-5FEDB9A8F6E1}" type="presParOf" srcId="{A342CF2F-EA19-43E8-A09E-FC17ADB3158C}" destId="{8DB0F79E-DB5F-4147-A97C-0B6FECCDF22E}" srcOrd="0" destOrd="0" presId="urn:microsoft.com/office/officeart/2005/8/layout/hierarchy1"/>
    <dgm:cxn modelId="{1EA48239-1F42-4C44-86A5-F971B36B9FA7}" type="presParOf" srcId="{A342CF2F-EA19-43E8-A09E-FC17ADB3158C}" destId="{5CEC4DB4-7FC6-4186-A91F-A6E6A415A01D}" srcOrd="1" destOrd="0" presId="urn:microsoft.com/office/officeart/2005/8/layout/hierarchy1"/>
    <dgm:cxn modelId="{E2512941-B754-4BE7-B53B-8AA156C27264}" type="presParOf" srcId="{B2C35908-8AB1-41F7-8D8F-AB9CED850213}" destId="{26BD5898-0790-47D8-939E-F6669D1200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A31E00-B875-4D91-9DB8-D3E5336E4DD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E7BD1D-D88E-4FC5-8294-77944973F950}">
      <dgm:prSet phldrT="[Текст]"/>
      <dgm:spPr/>
      <dgm:t>
        <a:bodyPr/>
        <a:lstStyle/>
        <a:p>
          <a:r>
            <a:rPr lang="ru-RU" dirty="0"/>
            <a:t>Зона риска</a:t>
          </a:r>
        </a:p>
      </dgm:t>
    </dgm:pt>
    <dgm:pt modelId="{CB40E5CB-BD9A-4A1F-9534-96FE67E6966A}" type="parTrans" cxnId="{1B057872-D47B-40EC-BB42-8AB33CE44ACA}">
      <dgm:prSet/>
      <dgm:spPr/>
      <dgm:t>
        <a:bodyPr/>
        <a:lstStyle/>
        <a:p>
          <a:endParaRPr lang="ru-RU"/>
        </a:p>
      </dgm:t>
    </dgm:pt>
    <dgm:pt modelId="{EB5E6DD6-6A34-437D-88A5-C306C6692529}" type="sibTrans" cxnId="{1B057872-D47B-40EC-BB42-8AB33CE44ACA}">
      <dgm:prSet/>
      <dgm:spPr/>
      <dgm:t>
        <a:bodyPr/>
        <a:lstStyle/>
        <a:p>
          <a:endParaRPr lang="ru-RU"/>
        </a:p>
      </dgm:t>
    </dgm:pt>
    <dgm:pt modelId="{5043259A-F1E4-4830-8ADD-4CDAC816E4BB}">
      <dgm:prSet phldrT="[Текст]" custT="1"/>
      <dgm:spPr/>
      <dgm:t>
        <a:bodyPr/>
        <a:lstStyle/>
        <a:p>
          <a:pPr algn="l"/>
          <a:r>
            <a:rPr lang="ru-RU" sz="800" dirty="0"/>
            <a:t>- Семьи с детьми – инвалидами,</a:t>
          </a:r>
        </a:p>
        <a:p>
          <a:pPr algn="l"/>
          <a:r>
            <a:rPr lang="ru-RU" sz="800" dirty="0"/>
            <a:t>- Семьи с родителями-инвалидами, - неполные семьи,</a:t>
          </a:r>
        </a:p>
        <a:p>
          <a:pPr algn="l"/>
          <a:r>
            <a:rPr lang="ru-RU" sz="800" dirty="0"/>
            <a:t>- Многодетные семьи,</a:t>
          </a:r>
        </a:p>
        <a:p>
          <a:pPr algn="l"/>
          <a:r>
            <a:rPr lang="ru-RU" sz="800" dirty="0"/>
            <a:t>- Малообеспеченные семьи,</a:t>
          </a:r>
        </a:p>
        <a:p>
          <a:pPr algn="l"/>
          <a:r>
            <a:rPr lang="ru-RU" sz="800" dirty="0"/>
            <a:t>- Семьи беженцев,</a:t>
          </a:r>
        </a:p>
        <a:p>
          <a:pPr algn="l"/>
          <a:r>
            <a:rPr lang="ru-RU" sz="800" dirty="0"/>
            <a:t>- Семьи участников боевых действий,</a:t>
          </a:r>
        </a:p>
        <a:p>
          <a:pPr algn="l"/>
          <a:r>
            <a:rPr lang="ru-RU" sz="800" dirty="0"/>
            <a:t>- Педагогически несостоятельные, практикующие насилие семьи.</a:t>
          </a:r>
        </a:p>
      </dgm:t>
    </dgm:pt>
    <dgm:pt modelId="{770537C8-1832-4A67-B7F6-A4AF7E15A5E7}" type="parTrans" cxnId="{EEC5438C-9C51-4FEC-8656-561F0922E6AA}">
      <dgm:prSet/>
      <dgm:spPr/>
      <dgm:t>
        <a:bodyPr/>
        <a:lstStyle/>
        <a:p>
          <a:endParaRPr lang="ru-RU"/>
        </a:p>
      </dgm:t>
    </dgm:pt>
    <dgm:pt modelId="{4CD15C69-1B23-4AF6-A95E-53C80C4FF59F}" type="sibTrans" cxnId="{EEC5438C-9C51-4FEC-8656-561F0922E6AA}">
      <dgm:prSet/>
      <dgm:spPr/>
      <dgm:t>
        <a:bodyPr/>
        <a:lstStyle/>
        <a:p>
          <a:endParaRPr lang="ru-RU"/>
        </a:p>
      </dgm:t>
    </dgm:pt>
    <dgm:pt modelId="{BCC741B7-3099-411D-AD62-41435160818C}">
      <dgm:prSet phldrT="[Текст]"/>
      <dgm:spPr/>
      <dgm:t>
        <a:bodyPr/>
        <a:lstStyle/>
        <a:p>
          <a:r>
            <a:rPr lang="ru-RU" dirty="0"/>
            <a:t>Группа риска</a:t>
          </a:r>
        </a:p>
      </dgm:t>
    </dgm:pt>
    <dgm:pt modelId="{380C9F7B-920D-4901-946B-C8A0085545BC}" type="parTrans" cxnId="{234F4339-6874-4FC5-8216-8FD3B7F18037}">
      <dgm:prSet/>
      <dgm:spPr/>
      <dgm:t>
        <a:bodyPr/>
        <a:lstStyle/>
        <a:p>
          <a:endParaRPr lang="ru-RU"/>
        </a:p>
      </dgm:t>
    </dgm:pt>
    <dgm:pt modelId="{A347C810-721C-41C8-8E09-7E772ADA83EC}" type="sibTrans" cxnId="{234F4339-6874-4FC5-8216-8FD3B7F18037}">
      <dgm:prSet/>
      <dgm:spPr/>
      <dgm:t>
        <a:bodyPr/>
        <a:lstStyle/>
        <a:p>
          <a:endParaRPr lang="ru-RU"/>
        </a:p>
      </dgm:t>
    </dgm:pt>
    <dgm:pt modelId="{8B37FD16-0B8E-4123-8047-6BB68C75D85A}">
      <dgm:prSet phldrT="[Текст]"/>
      <dgm:spPr/>
      <dgm:t>
        <a:bodyPr/>
        <a:lstStyle/>
        <a:p>
          <a:r>
            <a:rPr lang="ru-RU" dirty="0"/>
            <a:t>Неблагополучная семья</a:t>
          </a:r>
        </a:p>
      </dgm:t>
    </dgm:pt>
    <dgm:pt modelId="{C3F1E59F-4AA4-426A-A132-3209610B2FC3}" type="parTrans" cxnId="{120E77DB-F31F-42B2-B148-50DD5C8C55EE}">
      <dgm:prSet/>
      <dgm:spPr/>
      <dgm:t>
        <a:bodyPr/>
        <a:lstStyle/>
        <a:p>
          <a:endParaRPr lang="ru-RU"/>
        </a:p>
      </dgm:t>
    </dgm:pt>
    <dgm:pt modelId="{013F8323-5B1A-45C4-88B1-371DAD00AC8E}" type="sibTrans" cxnId="{120E77DB-F31F-42B2-B148-50DD5C8C55EE}">
      <dgm:prSet/>
      <dgm:spPr/>
      <dgm:t>
        <a:bodyPr/>
        <a:lstStyle/>
        <a:p>
          <a:endParaRPr lang="ru-RU"/>
        </a:p>
      </dgm:t>
    </dgm:pt>
    <dgm:pt modelId="{907A4EB7-0F74-4D01-ADB5-E23186124398}">
      <dgm:prSet phldrT="[Текст]" custT="1"/>
      <dgm:spPr/>
      <dgm:t>
        <a:bodyPr/>
        <a:lstStyle/>
        <a:p>
          <a:r>
            <a:rPr lang="ru-RU" sz="1100" dirty="0"/>
            <a:t>Дети из проблемных и неблагополучных семей</a:t>
          </a:r>
        </a:p>
      </dgm:t>
    </dgm:pt>
    <dgm:pt modelId="{1909667D-0106-4C82-9BFC-C6200FA60287}" type="sibTrans" cxnId="{33714EF3-2A11-47CA-931A-B84498ECC93C}">
      <dgm:prSet/>
      <dgm:spPr/>
      <dgm:t>
        <a:bodyPr/>
        <a:lstStyle/>
        <a:p>
          <a:endParaRPr lang="ru-RU"/>
        </a:p>
      </dgm:t>
    </dgm:pt>
    <dgm:pt modelId="{63747A60-FC79-4A7B-95BB-8C44EDCA742C}" type="parTrans" cxnId="{33714EF3-2A11-47CA-931A-B84498ECC93C}">
      <dgm:prSet/>
      <dgm:spPr/>
      <dgm:t>
        <a:bodyPr/>
        <a:lstStyle/>
        <a:p>
          <a:endParaRPr lang="ru-RU"/>
        </a:p>
      </dgm:t>
    </dgm:pt>
    <dgm:pt modelId="{16EE59F3-14D7-4D37-B046-FC1EF33F31A6}" type="pres">
      <dgm:prSet presAssocID="{01A31E00-B875-4D91-9DB8-D3E5336E4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E71878-B710-46E9-804E-7026E4C53575}" type="pres">
      <dgm:prSet presAssocID="{907A4EB7-0F74-4D01-ADB5-E23186124398}" presName="hierRoot1" presStyleCnt="0"/>
      <dgm:spPr/>
    </dgm:pt>
    <dgm:pt modelId="{1F7CBEAE-CDF8-4B96-89F3-622E546E29C6}" type="pres">
      <dgm:prSet presAssocID="{907A4EB7-0F74-4D01-ADB5-E23186124398}" presName="composite" presStyleCnt="0"/>
      <dgm:spPr/>
    </dgm:pt>
    <dgm:pt modelId="{8E54F57C-F46A-425C-A00A-7C336DE9516B}" type="pres">
      <dgm:prSet presAssocID="{907A4EB7-0F74-4D01-ADB5-E23186124398}" presName="background" presStyleLbl="node0" presStyleIdx="0" presStyleCnt="1"/>
      <dgm:spPr/>
    </dgm:pt>
    <dgm:pt modelId="{5238FB62-DE91-42EF-BCD4-7FD6D5F870F6}" type="pres">
      <dgm:prSet presAssocID="{907A4EB7-0F74-4D01-ADB5-E23186124398}" presName="text" presStyleLbl="fgAcc0" presStyleIdx="0" presStyleCnt="1" custScaleX="151590" custScaleY="110639" custLinFactNeighborX="-23919" custLinFactNeighborY="-193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B7CCF8-02E5-4B8C-8FBB-FB57CA95EF95}" type="pres">
      <dgm:prSet presAssocID="{907A4EB7-0F74-4D01-ADB5-E23186124398}" presName="hierChild2" presStyleCnt="0"/>
      <dgm:spPr/>
    </dgm:pt>
    <dgm:pt modelId="{89C913E2-A91F-4FB8-9043-0C0B64A1E46A}" type="pres">
      <dgm:prSet presAssocID="{CB40E5CB-BD9A-4A1F-9534-96FE67E6966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3548D7D-242C-4B12-A454-01460335FB0F}" type="pres">
      <dgm:prSet presAssocID="{46E7BD1D-D88E-4FC5-8294-77944973F950}" presName="hierRoot2" presStyleCnt="0"/>
      <dgm:spPr/>
    </dgm:pt>
    <dgm:pt modelId="{D8DC1899-F3EF-4FDE-81E9-4CD0F884D33A}" type="pres">
      <dgm:prSet presAssocID="{46E7BD1D-D88E-4FC5-8294-77944973F950}" presName="composite2" presStyleCnt="0"/>
      <dgm:spPr/>
    </dgm:pt>
    <dgm:pt modelId="{AC6E6B0A-DCE8-46B5-A8B8-9253154AD71C}" type="pres">
      <dgm:prSet presAssocID="{46E7BD1D-D88E-4FC5-8294-77944973F950}" presName="background2" presStyleLbl="node2" presStyleIdx="0" presStyleCnt="2"/>
      <dgm:spPr/>
    </dgm:pt>
    <dgm:pt modelId="{6067869A-C3B2-419C-B12E-113370D53736}" type="pres">
      <dgm:prSet presAssocID="{46E7BD1D-D88E-4FC5-8294-77944973F950}" presName="text2" presStyleLbl="fgAcc2" presStyleIdx="0" presStyleCnt="2" custScaleY="44456" custLinFactNeighborX="-1884" custLinFactNeighborY="424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1F1ADD-5DA8-4DF4-A3E1-B120FDD2F46A}" type="pres">
      <dgm:prSet presAssocID="{46E7BD1D-D88E-4FC5-8294-77944973F950}" presName="hierChild3" presStyleCnt="0"/>
      <dgm:spPr/>
    </dgm:pt>
    <dgm:pt modelId="{FBC83C87-DE21-4273-B66F-65ABD6765673}" type="pres">
      <dgm:prSet presAssocID="{770537C8-1832-4A67-B7F6-A4AF7E15A5E7}" presName="Name17" presStyleLbl="parChTrans1D3" presStyleIdx="0" presStyleCnt="2"/>
      <dgm:spPr/>
      <dgm:t>
        <a:bodyPr/>
        <a:lstStyle/>
        <a:p>
          <a:endParaRPr lang="ru-RU"/>
        </a:p>
      </dgm:t>
    </dgm:pt>
    <dgm:pt modelId="{3287F1A5-C09A-4DA2-9359-E6EF0B430F9B}" type="pres">
      <dgm:prSet presAssocID="{5043259A-F1E4-4830-8ADD-4CDAC816E4BB}" presName="hierRoot3" presStyleCnt="0"/>
      <dgm:spPr/>
    </dgm:pt>
    <dgm:pt modelId="{7C278DFC-1A7D-4566-87C4-592E51D0FD85}" type="pres">
      <dgm:prSet presAssocID="{5043259A-F1E4-4830-8ADD-4CDAC816E4BB}" presName="composite3" presStyleCnt="0"/>
      <dgm:spPr/>
    </dgm:pt>
    <dgm:pt modelId="{0D825CFF-2BF8-405F-9BB8-36110F86EF56}" type="pres">
      <dgm:prSet presAssocID="{5043259A-F1E4-4830-8ADD-4CDAC816E4BB}" presName="background3" presStyleLbl="node3" presStyleIdx="0" presStyleCnt="2"/>
      <dgm:spPr/>
    </dgm:pt>
    <dgm:pt modelId="{8E43F63E-D9DE-4919-B2D2-EDD0C1663DA0}" type="pres">
      <dgm:prSet presAssocID="{5043259A-F1E4-4830-8ADD-4CDAC816E4BB}" presName="text3" presStyleLbl="fgAcc3" presStyleIdx="0" presStyleCnt="2" custScaleX="117609" custScaleY="425450" custLinFactNeighborX="1431" custLinFactNeighborY="493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848528-9266-4D67-B6BE-93E4EFD5CCB1}" type="pres">
      <dgm:prSet presAssocID="{5043259A-F1E4-4830-8ADD-4CDAC816E4BB}" presName="hierChild4" presStyleCnt="0"/>
      <dgm:spPr/>
    </dgm:pt>
    <dgm:pt modelId="{3C754698-A97F-42B3-8CC8-2568FAA4FE41}" type="pres">
      <dgm:prSet presAssocID="{380C9F7B-920D-4901-946B-C8A0085545B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46DD072-F29D-48E4-8DA0-63068CB2A4EE}" type="pres">
      <dgm:prSet presAssocID="{BCC741B7-3099-411D-AD62-41435160818C}" presName="hierRoot2" presStyleCnt="0"/>
      <dgm:spPr/>
    </dgm:pt>
    <dgm:pt modelId="{F266B884-8345-4328-8485-932F5BACCA7F}" type="pres">
      <dgm:prSet presAssocID="{BCC741B7-3099-411D-AD62-41435160818C}" presName="composite2" presStyleCnt="0"/>
      <dgm:spPr/>
    </dgm:pt>
    <dgm:pt modelId="{2805CDFD-7639-451C-9721-534993BD2E7F}" type="pres">
      <dgm:prSet presAssocID="{BCC741B7-3099-411D-AD62-41435160818C}" presName="background2" presStyleLbl="node2" presStyleIdx="1" presStyleCnt="2"/>
      <dgm:spPr/>
    </dgm:pt>
    <dgm:pt modelId="{37E5B8CA-E13B-49A5-BCE5-79304CF21A81}" type="pres">
      <dgm:prSet presAssocID="{BCC741B7-3099-411D-AD62-41435160818C}" presName="text2" presStyleLbl="fgAcc2" presStyleIdx="1" presStyleCnt="2" custScaleX="104196" custScaleY="46370" custLinFactNeighborX="-19670" custLinFactNeighborY="424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06E89-B81E-4825-9C16-A1D2B6914EE5}" type="pres">
      <dgm:prSet presAssocID="{BCC741B7-3099-411D-AD62-41435160818C}" presName="hierChild3" presStyleCnt="0"/>
      <dgm:spPr/>
    </dgm:pt>
    <dgm:pt modelId="{52614EAD-6B6D-40D2-AEEE-6EAB1BEC100E}" type="pres">
      <dgm:prSet presAssocID="{C3F1E59F-4AA4-426A-A132-3209610B2FC3}" presName="Name17" presStyleLbl="parChTrans1D3" presStyleIdx="1" presStyleCnt="2"/>
      <dgm:spPr/>
      <dgm:t>
        <a:bodyPr/>
        <a:lstStyle/>
        <a:p>
          <a:endParaRPr lang="ru-RU"/>
        </a:p>
      </dgm:t>
    </dgm:pt>
    <dgm:pt modelId="{B2C35908-8AB1-41F7-8D8F-AB9CED850213}" type="pres">
      <dgm:prSet presAssocID="{8B37FD16-0B8E-4123-8047-6BB68C75D85A}" presName="hierRoot3" presStyleCnt="0"/>
      <dgm:spPr/>
    </dgm:pt>
    <dgm:pt modelId="{A342CF2F-EA19-43E8-A09E-FC17ADB3158C}" type="pres">
      <dgm:prSet presAssocID="{8B37FD16-0B8E-4123-8047-6BB68C75D85A}" presName="composite3" presStyleCnt="0"/>
      <dgm:spPr/>
    </dgm:pt>
    <dgm:pt modelId="{8DB0F79E-DB5F-4147-A97C-0B6FECCDF22E}" type="pres">
      <dgm:prSet presAssocID="{8B37FD16-0B8E-4123-8047-6BB68C75D85A}" presName="background3" presStyleLbl="node3" presStyleIdx="1" presStyleCnt="2"/>
      <dgm:spPr/>
    </dgm:pt>
    <dgm:pt modelId="{5CEC4DB4-7FC6-4186-A91F-A6E6A415A01D}" type="pres">
      <dgm:prSet presAssocID="{8B37FD16-0B8E-4123-8047-6BB68C75D85A}" presName="text3" presStyleLbl="fgAcc3" presStyleIdx="1" presStyleCnt="2" custScaleY="366970" custLinFactNeighborX="-7978" custLinFactNeighborY="493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BD5898-0790-47D8-939E-F6669D120008}" type="pres">
      <dgm:prSet presAssocID="{8B37FD16-0B8E-4123-8047-6BB68C75D85A}" presName="hierChild4" presStyleCnt="0"/>
      <dgm:spPr/>
    </dgm:pt>
  </dgm:ptLst>
  <dgm:cxnLst>
    <dgm:cxn modelId="{8EB0D263-49EE-4FD6-8B6B-3C68CB8A6378}" type="presOf" srcId="{770537C8-1832-4A67-B7F6-A4AF7E15A5E7}" destId="{FBC83C87-DE21-4273-B66F-65ABD6765673}" srcOrd="0" destOrd="0" presId="urn:microsoft.com/office/officeart/2005/8/layout/hierarchy1"/>
    <dgm:cxn modelId="{CE0AB45F-3BDD-4EB7-A0FD-97CA03C48DF5}" type="presOf" srcId="{BCC741B7-3099-411D-AD62-41435160818C}" destId="{37E5B8CA-E13B-49A5-BCE5-79304CF21A81}" srcOrd="0" destOrd="0" presId="urn:microsoft.com/office/officeart/2005/8/layout/hierarchy1"/>
    <dgm:cxn modelId="{33714EF3-2A11-47CA-931A-B84498ECC93C}" srcId="{01A31E00-B875-4D91-9DB8-D3E5336E4DDE}" destId="{907A4EB7-0F74-4D01-ADB5-E23186124398}" srcOrd="0" destOrd="0" parTransId="{63747A60-FC79-4A7B-95BB-8C44EDCA742C}" sibTransId="{1909667D-0106-4C82-9BFC-C6200FA60287}"/>
    <dgm:cxn modelId="{47C50110-B9B7-43DE-BAF6-EAC8782C2043}" type="presOf" srcId="{380C9F7B-920D-4901-946B-C8A0085545BC}" destId="{3C754698-A97F-42B3-8CC8-2568FAA4FE41}" srcOrd="0" destOrd="0" presId="urn:microsoft.com/office/officeart/2005/8/layout/hierarchy1"/>
    <dgm:cxn modelId="{EEC5438C-9C51-4FEC-8656-561F0922E6AA}" srcId="{46E7BD1D-D88E-4FC5-8294-77944973F950}" destId="{5043259A-F1E4-4830-8ADD-4CDAC816E4BB}" srcOrd="0" destOrd="0" parTransId="{770537C8-1832-4A67-B7F6-A4AF7E15A5E7}" sibTransId="{4CD15C69-1B23-4AF6-A95E-53C80C4FF59F}"/>
    <dgm:cxn modelId="{234F4339-6874-4FC5-8216-8FD3B7F18037}" srcId="{907A4EB7-0F74-4D01-ADB5-E23186124398}" destId="{BCC741B7-3099-411D-AD62-41435160818C}" srcOrd="1" destOrd="0" parTransId="{380C9F7B-920D-4901-946B-C8A0085545BC}" sibTransId="{A347C810-721C-41C8-8E09-7E772ADA83EC}"/>
    <dgm:cxn modelId="{C848466B-E1C6-4D09-928A-A8109695046B}" type="presOf" srcId="{46E7BD1D-D88E-4FC5-8294-77944973F950}" destId="{6067869A-C3B2-419C-B12E-113370D53736}" srcOrd="0" destOrd="0" presId="urn:microsoft.com/office/officeart/2005/8/layout/hierarchy1"/>
    <dgm:cxn modelId="{120E77DB-F31F-42B2-B148-50DD5C8C55EE}" srcId="{BCC741B7-3099-411D-AD62-41435160818C}" destId="{8B37FD16-0B8E-4123-8047-6BB68C75D85A}" srcOrd="0" destOrd="0" parTransId="{C3F1E59F-4AA4-426A-A132-3209610B2FC3}" sibTransId="{013F8323-5B1A-45C4-88B1-371DAD00AC8E}"/>
    <dgm:cxn modelId="{CDF275CF-8816-4C1A-9DE1-11C5AA054177}" type="presOf" srcId="{8B37FD16-0B8E-4123-8047-6BB68C75D85A}" destId="{5CEC4DB4-7FC6-4186-A91F-A6E6A415A01D}" srcOrd="0" destOrd="0" presId="urn:microsoft.com/office/officeart/2005/8/layout/hierarchy1"/>
    <dgm:cxn modelId="{C82745C0-EA69-4906-A83A-A1154CE512F3}" type="presOf" srcId="{01A31E00-B875-4D91-9DB8-D3E5336E4DDE}" destId="{16EE59F3-14D7-4D37-B046-FC1EF33F31A6}" srcOrd="0" destOrd="0" presId="urn:microsoft.com/office/officeart/2005/8/layout/hierarchy1"/>
    <dgm:cxn modelId="{DE996E4E-891F-4267-89E8-504773F96CDA}" type="presOf" srcId="{C3F1E59F-4AA4-426A-A132-3209610B2FC3}" destId="{52614EAD-6B6D-40D2-AEEE-6EAB1BEC100E}" srcOrd="0" destOrd="0" presId="urn:microsoft.com/office/officeart/2005/8/layout/hierarchy1"/>
    <dgm:cxn modelId="{1B057872-D47B-40EC-BB42-8AB33CE44ACA}" srcId="{907A4EB7-0F74-4D01-ADB5-E23186124398}" destId="{46E7BD1D-D88E-4FC5-8294-77944973F950}" srcOrd="0" destOrd="0" parTransId="{CB40E5CB-BD9A-4A1F-9534-96FE67E6966A}" sibTransId="{EB5E6DD6-6A34-437D-88A5-C306C6692529}"/>
    <dgm:cxn modelId="{52733391-4160-4C8E-8298-7B7617654E3A}" type="presOf" srcId="{907A4EB7-0F74-4D01-ADB5-E23186124398}" destId="{5238FB62-DE91-42EF-BCD4-7FD6D5F870F6}" srcOrd="0" destOrd="0" presId="urn:microsoft.com/office/officeart/2005/8/layout/hierarchy1"/>
    <dgm:cxn modelId="{789C09C5-9452-4B39-802B-06A6C78D48F1}" type="presOf" srcId="{5043259A-F1E4-4830-8ADD-4CDAC816E4BB}" destId="{8E43F63E-D9DE-4919-B2D2-EDD0C1663DA0}" srcOrd="0" destOrd="0" presId="urn:microsoft.com/office/officeart/2005/8/layout/hierarchy1"/>
    <dgm:cxn modelId="{63E5AFF2-58FD-42E7-90AF-495A111251F4}" type="presOf" srcId="{CB40E5CB-BD9A-4A1F-9534-96FE67E6966A}" destId="{89C913E2-A91F-4FB8-9043-0C0B64A1E46A}" srcOrd="0" destOrd="0" presId="urn:microsoft.com/office/officeart/2005/8/layout/hierarchy1"/>
    <dgm:cxn modelId="{FBA8FDB9-E442-4EF6-901B-CC633AE65E94}" type="presParOf" srcId="{16EE59F3-14D7-4D37-B046-FC1EF33F31A6}" destId="{AFE71878-B710-46E9-804E-7026E4C53575}" srcOrd="0" destOrd="0" presId="urn:microsoft.com/office/officeart/2005/8/layout/hierarchy1"/>
    <dgm:cxn modelId="{C5548F33-F094-4680-BD54-25E81CC965B4}" type="presParOf" srcId="{AFE71878-B710-46E9-804E-7026E4C53575}" destId="{1F7CBEAE-CDF8-4B96-89F3-622E546E29C6}" srcOrd="0" destOrd="0" presId="urn:microsoft.com/office/officeart/2005/8/layout/hierarchy1"/>
    <dgm:cxn modelId="{B51980F8-680E-48AD-B485-50F047704FD0}" type="presParOf" srcId="{1F7CBEAE-CDF8-4B96-89F3-622E546E29C6}" destId="{8E54F57C-F46A-425C-A00A-7C336DE9516B}" srcOrd="0" destOrd="0" presId="urn:microsoft.com/office/officeart/2005/8/layout/hierarchy1"/>
    <dgm:cxn modelId="{00F00B84-1458-4322-9125-A3F327339EA8}" type="presParOf" srcId="{1F7CBEAE-CDF8-4B96-89F3-622E546E29C6}" destId="{5238FB62-DE91-42EF-BCD4-7FD6D5F870F6}" srcOrd="1" destOrd="0" presId="urn:microsoft.com/office/officeart/2005/8/layout/hierarchy1"/>
    <dgm:cxn modelId="{CFBFEEE9-C982-467D-9AEC-75561B0337A4}" type="presParOf" srcId="{AFE71878-B710-46E9-804E-7026E4C53575}" destId="{8FB7CCF8-02E5-4B8C-8FBB-FB57CA95EF95}" srcOrd="1" destOrd="0" presId="urn:microsoft.com/office/officeart/2005/8/layout/hierarchy1"/>
    <dgm:cxn modelId="{E7E81CC4-46F2-441E-8E31-E2354CEBBBE6}" type="presParOf" srcId="{8FB7CCF8-02E5-4B8C-8FBB-FB57CA95EF95}" destId="{89C913E2-A91F-4FB8-9043-0C0B64A1E46A}" srcOrd="0" destOrd="0" presId="urn:microsoft.com/office/officeart/2005/8/layout/hierarchy1"/>
    <dgm:cxn modelId="{7B8610C2-50F5-4C10-9AE5-C1476545D9DE}" type="presParOf" srcId="{8FB7CCF8-02E5-4B8C-8FBB-FB57CA95EF95}" destId="{43548D7D-242C-4B12-A454-01460335FB0F}" srcOrd="1" destOrd="0" presId="urn:microsoft.com/office/officeart/2005/8/layout/hierarchy1"/>
    <dgm:cxn modelId="{9472F041-C533-4292-A3B8-C47D13BD975E}" type="presParOf" srcId="{43548D7D-242C-4B12-A454-01460335FB0F}" destId="{D8DC1899-F3EF-4FDE-81E9-4CD0F884D33A}" srcOrd="0" destOrd="0" presId="urn:microsoft.com/office/officeart/2005/8/layout/hierarchy1"/>
    <dgm:cxn modelId="{606012F1-64DE-4866-9B7F-09446542D2F9}" type="presParOf" srcId="{D8DC1899-F3EF-4FDE-81E9-4CD0F884D33A}" destId="{AC6E6B0A-DCE8-46B5-A8B8-9253154AD71C}" srcOrd="0" destOrd="0" presId="urn:microsoft.com/office/officeart/2005/8/layout/hierarchy1"/>
    <dgm:cxn modelId="{BA84C07A-5DE4-4479-8390-88D059DB55E4}" type="presParOf" srcId="{D8DC1899-F3EF-4FDE-81E9-4CD0F884D33A}" destId="{6067869A-C3B2-419C-B12E-113370D53736}" srcOrd="1" destOrd="0" presId="urn:microsoft.com/office/officeart/2005/8/layout/hierarchy1"/>
    <dgm:cxn modelId="{EB9ECE53-448A-471D-A68F-2EC11FC75E67}" type="presParOf" srcId="{43548D7D-242C-4B12-A454-01460335FB0F}" destId="{981F1ADD-5DA8-4DF4-A3E1-B120FDD2F46A}" srcOrd="1" destOrd="0" presId="urn:microsoft.com/office/officeart/2005/8/layout/hierarchy1"/>
    <dgm:cxn modelId="{574F3C03-1D89-42E8-ABC3-6AF3C28A5E64}" type="presParOf" srcId="{981F1ADD-5DA8-4DF4-A3E1-B120FDD2F46A}" destId="{FBC83C87-DE21-4273-B66F-65ABD6765673}" srcOrd="0" destOrd="0" presId="urn:microsoft.com/office/officeart/2005/8/layout/hierarchy1"/>
    <dgm:cxn modelId="{89155321-1D8B-46AD-8D8A-3D6B958D5310}" type="presParOf" srcId="{981F1ADD-5DA8-4DF4-A3E1-B120FDD2F46A}" destId="{3287F1A5-C09A-4DA2-9359-E6EF0B430F9B}" srcOrd="1" destOrd="0" presId="urn:microsoft.com/office/officeart/2005/8/layout/hierarchy1"/>
    <dgm:cxn modelId="{BE7FDD1D-B83E-48B4-9006-B17F4F81362E}" type="presParOf" srcId="{3287F1A5-C09A-4DA2-9359-E6EF0B430F9B}" destId="{7C278DFC-1A7D-4566-87C4-592E51D0FD85}" srcOrd="0" destOrd="0" presId="urn:microsoft.com/office/officeart/2005/8/layout/hierarchy1"/>
    <dgm:cxn modelId="{BE8C7D4E-C7A5-460E-9899-384C5163D9F0}" type="presParOf" srcId="{7C278DFC-1A7D-4566-87C4-592E51D0FD85}" destId="{0D825CFF-2BF8-405F-9BB8-36110F86EF56}" srcOrd="0" destOrd="0" presId="urn:microsoft.com/office/officeart/2005/8/layout/hierarchy1"/>
    <dgm:cxn modelId="{6CD6B122-804E-4A85-A121-EE6054D1E61B}" type="presParOf" srcId="{7C278DFC-1A7D-4566-87C4-592E51D0FD85}" destId="{8E43F63E-D9DE-4919-B2D2-EDD0C1663DA0}" srcOrd="1" destOrd="0" presId="urn:microsoft.com/office/officeart/2005/8/layout/hierarchy1"/>
    <dgm:cxn modelId="{3A135955-542E-4F9B-8D3A-CF5D11D7CE46}" type="presParOf" srcId="{3287F1A5-C09A-4DA2-9359-E6EF0B430F9B}" destId="{1A848528-9266-4D67-B6BE-93E4EFD5CCB1}" srcOrd="1" destOrd="0" presId="urn:microsoft.com/office/officeart/2005/8/layout/hierarchy1"/>
    <dgm:cxn modelId="{FFCCB6CE-3FEE-4A2F-B86A-E32BD0A13F33}" type="presParOf" srcId="{8FB7CCF8-02E5-4B8C-8FBB-FB57CA95EF95}" destId="{3C754698-A97F-42B3-8CC8-2568FAA4FE41}" srcOrd="2" destOrd="0" presId="urn:microsoft.com/office/officeart/2005/8/layout/hierarchy1"/>
    <dgm:cxn modelId="{4952844D-DA4B-4ADE-82AB-E7F2A1162E99}" type="presParOf" srcId="{8FB7CCF8-02E5-4B8C-8FBB-FB57CA95EF95}" destId="{B46DD072-F29D-48E4-8DA0-63068CB2A4EE}" srcOrd="3" destOrd="0" presId="urn:microsoft.com/office/officeart/2005/8/layout/hierarchy1"/>
    <dgm:cxn modelId="{C81E1859-8ABC-47C7-AA38-7032EBD5D1F1}" type="presParOf" srcId="{B46DD072-F29D-48E4-8DA0-63068CB2A4EE}" destId="{F266B884-8345-4328-8485-932F5BACCA7F}" srcOrd="0" destOrd="0" presId="urn:microsoft.com/office/officeart/2005/8/layout/hierarchy1"/>
    <dgm:cxn modelId="{758D93EF-121C-4321-AACC-E0E09450DAAB}" type="presParOf" srcId="{F266B884-8345-4328-8485-932F5BACCA7F}" destId="{2805CDFD-7639-451C-9721-534993BD2E7F}" srcOrd="0" destOrd="0" presId="urn:microsoft.com/office/officeart/2005/8/layout/hierarchy1"/>
    <dgm:cxn modelId="{22F99879-A71F-4673-9323-8110B4F1BBF1}" type="presParOf" srcId="{F266B884-8345-4328-8485-932F5BACCA7F}" destId="{37E5B8CA-E13B-49A5-BCE5-79304CF21A81}" srcOrd="1" destOrd="0" presId="urn:microsoft.com/office/officeart/2005/8/layout/hierarchy1"/>
    <dgm:cxn modelId="{EFB5F0F4-FAEE-4559-BC61-B8EC23B5F5BC}" type="presParOf" srcId="{B46DD072-F29D-48E4-8DA0-63068CB2A4EE}" destId="{C1406E89-B81E-4825-9C16-A1D2B6914EE5}" srcOrd="1" destOrd="0" presId="urn:microsoft.com/office/officeart/2005/8/layout/hierarchy1"/>
    <dgm:cxn modelId="{8BB0D9EA-96C6-4066-B92C-8473E26635F4}" type="presParOf" srcId="{C1406E89-B81E-4825-9C16-A1D2B6914EE5}" destId="{52614EAD-6B6D-40D2-AEEE-6EAB1BEC100E}" srcOrd="0" destOrd="0" presId="urn:microsoft.com/office/officeart/2005/8/layout/hierarchy1"/>
    <dgm:cxn modelId="{2DFCC2D3-7565-4201-B9DE-26B596D686FB}" type="presParOf" srcId="{C1406E89-B81E-4825-9C16-A1D2B6914EE5}" destId="{B2C35908-8AB1-41F7-8D8F-AB9CED850213}" srcOrd="1" destOrd="0" presId="urn:microsoft.com/office/officeart/2005/8/layout/hierarchy1"/>
    <dgm:cxn modelId="{B1D63563-066F-4DAB-ACBD-FCF6BB5FE3D8}" type="presParOf" srcId="{B2C35908-8AB1-41F7-8D8F-AB9CED850213}" destId="{A342CF2F-EA19-43E8-A09E-FC17ADB3158C}" srcOrd="0" destOrd="0" presId="urn:microsoft.com/office/officeart/2005/8/layout/hierarchy1"/>
    <dgm:cxn modelId="{27FB4D16-801F-483B-BC01-5FEDB9A8F6E1}" type="presParOf" srcId="{A342CF2F-EA19-43E8-A09E-FC17ADB3158C}" destId="{8DB0F79E-DB5F-4147-A97C-0B6FECCDF22E}" srcOrd="0" destOrd="0" presId="urn:microsoft.com/office/officeart/2005/8/layout/hierarchy1"/>
    <dgm:cxn modelId="{1EA48239-1F42-4C44-86A5-F971B36B9FA7}" type="presParOf" srcId="{A342CF2F-EA19-43E8-A09E-FC17ADB3158C}" destId="{5CEC4DB4-7FC6-4186-A91F-A6E6A415A01D}" srcOrd="1" destOrd="0" presId="urn:microsoft.com/office/officeart/2005/8/layout/hierarchy1"/>
    <dgm:cxn modelId="{E2512941-B754-4BE7-B53B-8AA156C27264}" type="presParOf" srcId="{B2C35908-8AB1-41F7-8D8F-AB9CED850213}" destId="{26BD5898-0790-47D8-939E-F6669D1200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1A31E00-B875-4D91-9DB8-D3E5336E4DD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E7BD1D-D88E-4FC5-8294-77944973F950}">
      <dgm:prSet phldrT="[Текст]"/>
      <dgm:spPr/>
      <dgm:t>
        <a:bodyPr/>
        <a:lstStyle/>
        <a:p>
          <a:r>
            <a:rPr lang="ru-RU" dirty="0"/>
            <a:t>Зона риска</a:t>
          </a:r>
        </a:p>
      </dgm:t>
    </dgm:pt>
    <dgm:pt modelId="{CB40E5CB-BD9A-4A1F-9534-96FE67E6966A}" type="parTrans" cxnId="{1B057872-D47B-40EC-BB42-8AB33CE44ACA}">
      <dgm:prSet/>
      <dgm:spPr/>
      <dgm:t>
        <a:bodyPr/>
        <a:lstStyle/>
        <a:p>
          <a:endParaRPr lang="ru-RU"/>
        </a:p>
      </dgm:t>
    </dgm:pt>
    <dgm:pt modelId="{EB5E6DD6-6A34-437D-88A5-C306C6692529}" type="sibTrans" cxnId="{1B057872-D47B-40EC-BB42-8AB33CE44ACA}">
      <dgm:prSet/>
      <dgm:spPr/>
      <dgm:t>
        <a:bodyPr/>
        <a:lstStyle/>
        <a:p>
          <a:endParaRPr lang="ru-RU"/>
        </a:p>
      </dgm:t>
    </dgm:pt>
    <dgm:pt modelId="{5043259A-F1E4-4830-8ADD-4CDAC816E4BB}">
      <dgm:prSet phldrT="[Текст]"/>
      <dgm:spPr/>
      <dgm:t>
        <a:bodyPr/>
        <a:lstStyle/>
        <a:p>
          <a:r>
            <a:rPr lang="ru-RU" dirty="0"/>
            <a:t>С низким уровнем культуры (обученности, воспитанности)</a:t>
          </a:r>
        </a:p>
      </dgm:t>
    </dgm:pt>
    <dgm:pt modelId="{770537C8-1832-4A67-B7F6-A4AF7E15A5E7}" type="parTrans" cxnId="{EEC5438C-9C51-4FEC-8656-561F0922E6AA}">
      <dgm:prSet/>
      <dgm:spPr/>
      <dgm:t>
        <a:bodyPr/>
        <a:lstStyle/>
        <a:p>
          <a:endParaRPr lang="ru-RU"/>
        </a:p>
      </dgm:t>
    </dgm:pt>
    <dgm:pt modelId="{4CD15C69-1B23-4AF6-A95E-53C80C4FF59F}" type="sibTrans" cxnId="{EEC5438C-9C51-4FEC-8656-561F0922E6AA}">
      <dgm:prSet/>
      <dgm:spPr/>
      <dgm:t>
        <a:bodyPr/>
        <a:lstStyle/>
        <a:p>
          <a:endParaRPr lang="ru-RU"/>
        </a:p>
      </dgm:t>
    </dgm:pt>
    <dgm:pt modelId="{BCC741B7-3099-411D-AD62-41435160818C}">
      <dgm:prSet phldrT="[Текст]"/>
      <dgm:spPr/>
      <dgm:t>
        <a:bodyPr/>
        <a:lstStyle/>
        <a:p>
          <a:r>
            <a:rPr lang="ru-RU" dirty="0"/>
            <a:t>Группа риска</a:t>
          </a:r>
        </a:p>
      </dgm:t>
    </dgm:pt>
    <dgm:pt modelId="{380C9F7B-920D-4901-946B-C8A0085545BC}" type="parTrans" cxnId="{234F4339-6874-4FC5-8216-8FD3B7F18037}">
      <dgm:prSet/>
      <dgm:spPr/>
      <dgm:t>
        <a:bodyPr/>
        <a:lstStyle/>
        <a:p>
          <a:endParaRPr lang="ru-RU"/>
        </a:p>
      </dgm:t>
    </dgm:pt>
    <dgm:pt modelId="{A347C810-721C-41C8-8E09-7E772ADA83EC}" type="sibTrans" cxnId="{234F4339-6874-4FC5-8216-8FD3B7F18037}">
      <dgm:prSet/>
      <dgm:spPr/>
      <dgm:t>
        <a:bodyPr/>
        <a:lstStyle/>
        <a:p>
          <a:endParaRPr lang="ru-RU"/>
        </a:p>
      </dgm:t>
    </dgm:pt>
    <dgm:pt modelId="{8B37FD16-0B8E-4123-8047-6BB68C75D85A}">
      <dgm:prSet phldrT="[Текст]"/>
      <dgm:spPr/>
      <dgm:t>
        <a:bodyPr/>
        <a:lstStyle/>
        <a:p>
          <a:pPr algn="l"/>
          <a:r>
            <a:rPr lang="ru-RU" dirty="0"/>
            <a:t>- девиантные,</a:t>
          </a:r>
        </a:p>
        <a:p>
          <a:pPr algn="l"/>
          <a:r>
            <a:rPr lang="ru-RU" dirty="0"/>
            <a:t>- агрессивные,</a:t>
          </a:r>
        </a:p>
        <a:p>
          <a:pPr algn="l"/>
          <a:r>
            <a:rPr lang="ru-RU" dirty="0"/>
            <a:t>- Асоциальные формы поведения. Дети и подростки с </a:t>
          </a:r>
          <a:r>
            <a:rPr lang="ru-RU" dirty="0" err="1"/>
            <a:t>делинквентным</a:t>
          </a:r>
          <a:r>
            <a:rPr lang="ru-RU" dirty="0"/>
            <a:t> поведением. С явными признаками </a:t>
          </a:r>
          <a:r>
            <a:rPr lang="ru-RU" dirty="0" err="1"/>
            <a:t>аддиктивного</a:t>
          </a:r>
          <a:r>
            <a:rPr lang="ru-RU" dirty="0"/>
            <a:t> поведения</a:t>
          </a:r>
        </a:p>
      </dgm:t>
    </dgm:pt>
    <dgm:pt modelId="{C3F1E59F-4AA4-426A-A132-3209610B2FC3}" type="parTrans" cxnId="{120E77DB-F31F-42B2-B148-50DD5C8C55EE}">
      <dgm:prSet/>
      <dgm:spPr/>
      <dgm:t>
        <a:bodyPr/>
        <a:lstStyle/>
        <a:p>
          <a:endParaRPr lang="ru-RU"/>
        </a:p>
      </dgm:t>
    </dgm:pt>
    <dgm:pt modelId="{013F8323-5B1A-45C4-88B1-371DAD00AC8E}" type="sibTrans" cxnId="{120E77DB-F31F-42B2-B148-50DD5C8C55EE}">
      <dgm:prSet/>
      <dgm:spPr/>
      <dgm:t>
        <a:bodyPr/>
        <a:lstStyle/>
        <a:p>
          <a:endParaRPr lang="ru-RU"/>
        </a:p>
      </dgm:t>
    </dgm:pt>
    <dgm:pt modelId="{907A4EB7-0F74-4D01-ADB5-E23186124398}">
      <dgm:prSet phldrT="[Текст]"/>
      <dgm:spPr/>
      <dgm:t>
        <a:bodyPr/>
        <a:lstStyle/>
        <a:p>
          <a:r>
            <a:rPr lang="ru-RU" dirty="0"/>
            <a:t>Педагогически запущенные дети</a:t>
          </a:r>
        </a:p>
      </dgm:t>
    </dgm:pt>
    <dgm:pt modelId="{1909667D-0106-4C82-9BFC-C6200FA60287}" type="sibTrans" cxnId="{33714EF3-2A11-47CA-931A-B84498ECC93C}">
      <dgm:prSet/>
      <dgm:spPr/>
      <dgm:t>
        <a:bodyPr/>
        <a:lstStyle/>
        <a:p>
          <a:endParaRPr lang="ru-RU"/>
        </a:p>
      </dgm:t>
    </dgm:pt>
    <dgm:pt modelId="{63747A60-FC79-4A7B-95BB-8C44EDCA742C}" type="parTrans" cxnId="{33714EF3-2A11-47CA-931A-B84498ECC93C}">
      <dgm:prSet/>
      <dgm:spPr/>
      <dgm:t>
        <a:bodyPr/>
        <a:lstStyle/>
        <a:p>
          <a:endParaRPr lang="ru-RU"/>
        </a:p>
      </dgm:t>
    </dgm:pt>
    <dgm:pt modelId="{16EE59F3-14D7-4D37-B046-FC1EF33F31A6}" type="pres">
      <dgm:prSet presAssocID="{01A31E00-B875-4D91-9DB8-D3E5336E4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E71878-B710-46E9-804E-7026E4C53575}" type="pres">
      <dgm:prSet presAssocID="{907A4EB7-0F74-4D01-ADB5-E23186124398}" presName="hierRoot1" presStyleCnt="0"/>
      <dgm:spPr/>
    </dgm:pt>
    <dgm:pt modelId="{1F7CBEAE-CDF8-4B96-89F3-622E546E29C6}" type="pres">
      <dgm:prSet presAssocID="{907A4EB7-0F74-4D01-ADB5-E23186124398}" presName="composite" presStyleCnt="0"/>
      <dgm:spPr/>
    </dgm:pt>
    <dgm:pt modelId="{8E54F57C-F46A-425C-A00A-7C336DE9516B}" type="pres">
      <dgm:prSet presAssocID="{907A4EB7-0F74-4D01-ADB5-E23186124398}" presName="background" presStyleLbl="node0" presStyleIdx="0" presStyleCnt="1"/>
      <dgm:spPr/>
    </dgm:pt>
    <dgm:pt modelId="{5238FB62-DE91-42EF-BCD4-7FD6D5F870F6}" type="pres">
      <dgm:prSet presAssocID="{907A4EB7-0F74-4D01-ADB5-E23186124398}" presName="text" presStyleLbl="fgAcc0" presStyleIdx="0" presStyleCnt="1" custScaleX="137229" custScaleY="118544" custLinFactNeighborX="-16831" custLinFactNeighborY="-314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B7CCF8-02E5-4B8C-8FBB-FB57CA95EF95}" type="pres">
      <dgm:prSet presAssocID="{907A4EB7-0F74-4D01-ADB5-E23186124398}" presName="hierChild2" presStyleCnt="0"/>
      <dgm:spPr/>
    </dgm:pt>
    <dgm:pt modelId="{89C913E2-A91F-4FB8-9043-0C0B64A1E46A}" type="pres">
      <dgm:prSet presAssocID="{CB40E5CB-BD9A-4A1F-9534-96FE67E6966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43548D7D-242C-4B12-A454-01460335FB0F}" type="pres">
      <dgm:prSet presAssocID="{46E7BD1D-D88E-4FC5-8294-77944973F950}" presName="hierRoot2" presStyleCnt="0"/>
      <dgm:spPr/>
    </dgm:pt>
    <dgm:pt modelId="{D8DC1899-F3EF-4FDE-81E9-4CD0F884D33A}" type="pres">
      <dgm:prSet presAssocID="{46E7BD1D-D88E-4FC5-8294-77944973F950}" presName="composite2" presStyleCnt="0"/>
      <dgm:spPr/>
    </dgm:pt>
    <dgm:pt modelId="{AC6E6B0A-DCE8-46B5-A8B8-9253154AD71C}" type="pres">
      <dgm:prSet presAssocID="{46E7BD1D-D88E-4FC5-8294-77944973F950}" presName="background2" presStyleLbl="node2" presStyleIdx="0" presStyleCnt="2"/>
      <dgm:spPr/>
    </dgm:pt>
    <dgm:pt modelId="{6067869A-C3B2-419C-B12E-113370D53736}" type="pres">
      <dgm:prSet presAssocID="{46E7BD1D-D88E-4FC5-8294-77944973F950}" presName="text2" presStyleLbl="fgAcc2" presStyleIdx="0" presStyleCnt="2" custScaleY="444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1F1ADD-5DA8-4DF4-A3E1-B120FDD2F46A}" type="pres">
      <dgm:prSet presAssocID="{46E7BD1D-D88E-4FC5-8294-77944973F950}" presName="hierChild3" presStyleCnt="0"/>
      <dgm:spPr/>
    </dgm:pt>
    <dgm:pt modelId="{FBC83C87-DE21-4273-B66F-65ABD6765673}" type="pres">
      <dgm:prSet presAssocID="{770537C8-1832-4A67-B7F6-A4AF7E15A5E7}" presName="Name17" presStyleLbl="parChTrans1D3" presStyleIdx="0" presStyleCnt="2"/>
      <dgm:spPr/>
      <dgm:t>
        <a:bodyPr/>
        <a:lstStyle/>
        <a:p>
          <a:endParaRPr lang="ru-RU"/>
        </a:p>
      </dgm:t>
    </dgm:pt>
    <dgm:pt modelId="{3287F1A5-C09A-4DA2-9359-E6EF0B430F9B}" type="pres">
      <dgm:prSet presAssocID="{5043259A-F1E4-4830-8ADD-4CDAC816E4BB}" presName="hierRoot3" presStyleCnt="0"/>
      <dgm:spPr/>
    </dgm:pt>
    <dgm:pt modelId="{7C278DFC-1A7D-4566-87C4-592E51D0FD85}" type="pres">
      <dgm:prSet presAssocID="{5043259A-F1E4-4830-8ADD-4CDAC816E4BB}" presName="composite3" presStyleCnt="0"/>
      <dgm:spPr/>
    </dgm:pt>
    <dgm:pt modelId="{0D825CFF-2BF8-405F-9BB8-36110F86EF56}" type="pres">
      <dgm:prSet presAssocID="{5043259A-F1E4-4830-8ADD-4CDAC816E4BB}" presName="background3" presStyleLbl="node3" presStyleIdx="0" presStyleCnt="2"/>
      <dgm:spPr/>
    </dgm:pt>
    <dgm:pt modelId="{8E43F63E-D9DE-4919-B2D2-EDD0C1663DA0}" type="pres">
      <dgm:prSet presAssocID="{5043259A-F1E4-4830-8ADD-4CDAC816E4BB}" presName="text3" presStyleLbl="fgAcc3" presStyleIdx="0" presStyleCnt="2" custScaleY="337453" custLinFactNeighborX="1210" custLinFactNeighborY="278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848528-9266-4D67-B6BE-93E4EFD5CCB1}" type="pres">
      <dgm:prSet presAssocID="{5043259A-F1E4-4830-8ADD-4CDAC816E4BB}" presName="hierChild4" presStyleCnt="0"/>
      <dgm:spPr/>
    </dgm:pt>
    <dgm:pt modelId="{3C754698-A97F-42B3-8CC8-2568FAA4FE41}" type="pres">
      <dgm:prSet presAssocID="{380C9F7B-920D-4901-946B-C8A0085545BC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46DD072-F29D-48E4-8DA0-63068CB2A4EE}" type="pres">
      <dgm:prSet presAssocID="{BCC741B7-3099-411D-AD62-41435160818C}" presName="hierRoot2" presStyleCnt="0"/>
      <dgm:spPr/>
    </dgm:pt>
    <dgm:pt modelId="{F266B884-8345-4328-8485-932F5BACCA7F}" type="pres">
      <dgm:prSet presAssocID="{BCC741B7-3099-411D-AD62-41435160818C}" presName="composite2" presStyleCnt="0"/>
      <dgm:spPr/>
    </dgm:pt>
    <dgm:pt modelId="{2805CDFD-7639-451C-9721-534993BD2E7F}" type="pres">
      <dgm:prSet presAssocID="{BCC741B7-3099-411D-AD62-41435160818C}" presName="background2" presStyleLbl="node2" presStyleIdx="1" presStyleCnt="2"/>
      <dgm:spPr/>
    </dgm:pt>
    <dgm:pt modelId="{37E5B8CA-E13B-49A5-BCE5-79304CF21A81}" type="pres">
      <dgm:prSet presAssocID="{BCC741B7-3099-411D-AD62-41435160818C}" presName="text2" presStyleLbl="fgAcc2" presStyleIdx="1" presStyleCnt="2" custScaleX="104196" custScaleY="463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406E89-B81E-4825-9C16-A1D2B6914EE5}" type="pres">
      <dgm:prSet presAssocID="{BCC741B7-3099-411D-AD62-41435160818C}" presName="hierChild3" presStyleCnt="0"/>
      <dgm:spPr/>
    </dgm:pt>
    <dgm:pt modelId="{52614EAD-6B6D-40D2-AEEE-6EAB1BEC100E}" type="pres">
      <dgm:prSet presAssocID="{C3F1E59F-4AA4-426A-A132-3209610B2FC3}" presName="Name17" presStyleLbl="parChTrans1D3" presStyleIdx="1" presStyleCnt="2"/>
      <dgm:spPr/>
      <dgm:t>
        <a:bodyPr/>
        <a:lstStyle/>
        <a:p>
          <a:endParaRPr lang="ru-RU"/>
        </a:p>
      </dgm:t>
    </dgm:pt>
    <dgm:pt modelId="{B2C35908-8AB1-41F7-8D8F-AB9CED850213}" type="pres">
      <dgm:prSet presAssocID="{8B37FD16-0B8E-4123-8047-6BB68C75D85A}" presName="hierRoot3" presStyleCnt="0"/>
      <dgm:spPr/>
    </dgm:pt>
    <dgm:pt modelId="{A342CF2F-EA19-43E8-A09E-FC17ADB3158C}" type="pres">
      <dgm:prSet presAssocID="{8B37FD16-0B8E-4123-8047-6BB68C75D85A}" presName="composite3" presStyleCnt="0"/>
      <dgm:spPr/>
    </dgm:pt>
    <dgm:pt modelId="{8DB0F79E-DB5F-4147-A97C-0B6FECCDF22E}" type="pres">
      <dgm:prSet presAssocID="{8B37FD16-0B8E-4123-8047-6BB68C75D85A}" presName="background3" presStyleLbl="node3" presStyleIdx="1" presStyleCnt="2"/>
      <dgm:spPr/>
    </dgm:pt>
    <dgm:pt modelId="{5CEC4DB4-7FC6-4186-A91F-A6E6A415A01D}" type="pres">
      <dgm:prSet presAssocID="{8B37FD16-0B8E-4123-8047-6BB68C75D85A}" presName="text3" presStyleLbl="fgAcc3" presStyleIdx="1" presStyleCnt="2" custScaleX="104837" custScaleY="343940" custLinFactNeighborX="-9328" custLinFactNeighborY="27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6BD5898-0790-47D8-939E-F6669D120008}" type="pres">
      <dgm:prSet presAssocID="{8B37FD16-0B8E-4123-8047-6BB68C75D85A}" presName="hierChild4" presStyleCnt="0"/>
      <dgm:spPr/>
    </dgm:pt>
  </dgm:ptLst>
  <dgm:cxnLst>
    <dgm:cxn modelId="{8EB0D263-49EE-4FD6-8B6B-3C68CB8A6378}" type="presOf" srcId="{770537C8-1832-4A67-B7F6-A4AF7E15A5E7}" destId="{FBC83C87-DE21-4273-B66F-65ABD6765673}" srcOrd="0" destOrd="0" presId="urn:microsoft.com/office/officeart/2005/8/layout/hierarchy1"/>
    <dgm:cxn modelId="{CE0AB45F-3BDD-4EB7-A0FD-97CA03C48DF5}" type="presOf" srcId="{BCC741B7-3099-411D-AD62-41435160818C}" destId="{37E5B8CA-E13B-49A5-BCE5-79304CF21A81}" srcOrd="0" destOrd="0" presId="urn:microsoft.com/office/officeart/2005/8/layout/hierarchy1"/>
    <dgm:cxn modelId="{33714EF3-2A11-47CA-931A-B84498ECC93C}" srcId="{01A31E00-B875-4D91-9DB8-D3E5336E4DDE}" destId="{907A4EB7-0F74-4D01-ADB5-E23186124398}" srcOrd="0" destOrd="0" parTransId="{63747A60-FC79-4A7B-95BB-8C44EDCA742C}" sibTransId="{1909667D-0106-4C82-9BFC-C6200FA60287}"/>
    <dgm:cxn modelId="{47C50110-B9B7-43DE-BAF6-EAC8782C2043}" type="presOf" srcId="{380C9F7B-920D-4901-946B-C8A0085545BC}" destId="{3C754698-A97F-42B3-8CC8-2568FAA4FE41}" srcOrd="0" destOrd="0" presId="urn:microsoft.com/office/officeart/2005/8/layout/hierarchy1"/>
    <dgm:cxn modelId="{EEC5438C-9C51-4FEC-8656-561F0922E6AA}" srcId="{46E7BD1D-D88E-4FC5-8294-77944973F950}" destId="{5043259A-F1E4-4830-8ADD-4CDAC816E4BB}" srcOrd="0" destOrd="0" parTransId="{770537C8-1832-4A67-B7F6-A4AF7E15A5E7}" sibTransId="{4CD15C69-1B23-4AF6-A95E-53C80C4FF59F}"/>
    <dgm:cxn modelId="{234F4339-6874-4FC5-8216-8FD3B7F18037}" srcId="{907A4EB7-0F74-4D01-ADB5-E23186124398}" destId="{BCC741B7-3099-411D-AD62-41435160818C}" srcOrd="1" destOrd="0" parTransId="{380C9F7B-920D-4901-946B-C8A0085545BC}" sibTransId="{A347C810-721C-41C8-8E09-7E772ADA83EC}"/>
    <dgm:cxn modelId="{C848466B-E1C6-4D09-928A-A8109695046B}" type="presOf" srcId="{46E7BD1D-D88E-4FC5-8294-77944973F950}" destId="{6067869A-C3B2-419C-B12E-113370D53736}" srcOrd="0" destOrd="0" presId="urn:microsoft.com/office/officeart/2005/8/layout/hierarchy1"/>
    <dgm:cxn modelId="{120E77DB-F31F-42B2-B148-50DD5C8C55EE}" srcId="{BCC741B7-3099-411D-AD62-41435160818C}" destId="{8B37FD16-0B8E-4123-8047-6BB68C75D85A}" srcOrd="0" destOrd="0" parTransId="{C3F1E59F-4AA4-426A-A132-3209610B2FC3}" sibTransId="{013F8323-5B1A-45C4-88B1-371DAD00AC8E}"/>
    <dgm:cxn modelId="{CDF275CF-8816-4C1A-9DE1-11C5AA054177}" type="presOf" srcId="{8B37FD16-0B8E-4123-8047-6BB68C75D85A}" destId="{5CEC4DB4-7FC6-4186-A91F-A6E6A415A01D}" srcOrd="0" destOrd="0" presId="urn:microsoft.com/office/officeart/2005/8/layout/hierarchy1"/>
    <dgm:cxn modelId="{C82745C0-EA69-4906-A83A-A1154CE512F3}" type="presOf" srcId="{01A31E00-B875-4D91-9DB8-D3E5336E4DDE}" destId="{16EE59F3-14D7-4D37-B046-FC1EF33F31A6}" srcOrd="0" destOrd="0" presId="urn:microsoft.com/office/officeart/2005/8/layout/hierarchy1"/>
    <dgm:cxn modelId="{DE996E4E-891F-4267-89E8-504773F96CDA}" type="presOf" srcId="{C3F1E59F-4AA4-426A-A132-3209610B2FC3}" destId="{52614EAD-6B6D-40D2-AEEE-6EAB1BEC100E}" srcOrd="0" destOrd="0" presId="urn:microsoft.com/office/officeart/2005/8/layout/hierarchy1"/>
    <dgm:cxn modelId="{1B057872-D47B-40EC-BB42-8AB33CE44ACA}" srcId="{907A4EB7-0F74-4D01-ADB5-E23186124398}" destId="{46E7BD1D-D88E-4FC5-8294-77944973F950}" srcOrd="0" destOrd="0" parTransId="{CB40E5CB-BD9A-4A1F-9534-96FE67E6966A}" sibTransId="{EB5E6DD6-6A34-437D-88A5-C306C6692529}"/>
    <dgm:cxn modelId="{52733391-4160-4C8E-8298-7B7617654E3A}" type="presOf" srcId="{907A4EB7-0F74-4D01-ADB5-E23186124398}" destId="{5238FB62-DE91-42EF-BCD4-7FD6D5F870F6}" srcOrd="0" destOrd="0" presId="urn:microsoft.com/office/officeart/2005/8/layout/hierarchy1"/>
    <dgm:cxn modelId="{789C09C5-9452-4B39-802B-06A6C78D48F1}" type="presOf" srcId="{5043259A-F1E4-4830-8ADD-4CDAC816E4BB}" destId="{8E43F63E-D9DE-4919-B2D2-EDD0C1663DA0}" srcOrd="0" destOrd="0" presId="urn:microsoft.com/office/officeart/2005/8/layout/hierarchy1"/>
    <dgm:cxn modelId="{63E5AFF2-58FD-42E7-90AF-495A111251F4}" type="presOf" srcId="{CB40E5CB-BD9A-4A1F-9534-96FE67E6966A}" destId="{89C913E2-A91F-4FB8-9043-0C0B64A1E46A}" srcOrd="0" destOrd="0" presId="urn:microsoft.com/office/officeart/2005/8/layout/hierarchy1"/>
    <dgm:cxn modelId="{FBA8FDB9-E442-4EF6-901B-CC633AE65E94}" type="presParOf" srcId="{16EE59F3-14D7-4D37-B046-FC1EF33F31A6}" destId="{AFE71878-B710-46E9-804E-7026E4C53575}" srcOrd="0" destOrd="0" presId="urn:microsoft.com/office/officeart/2005/8/layout/hierarchy1"/>
    <dgm:cxn modelId="{C5548F33-F094-4680-BD54-25E81CC965B4}" type="presParOf" srcId="{AFE71878-B710-46E9-804E-7026E4C53575}" destId="{1F7CBEAE-CDF8-4B96-89F3-622E546E29C6}" srcOrd="0" destOrd="0" presId="urn:microsoft.com/office/officeart/2005/8/layout/hierarchy1"/>
    <dgm:cxn modelId="{B51980F8-680E-48AD-B485-50F047704FD0}" type="presParOf" srcId="{1F7CBEAE-CDF8-4B96-89F3-622E546E29C6}" destId="{8E54F57C-F46A-425C-A00A-7C336DE9516B}" srcOrd="0" destOrd="0" presId="urn:microsoft.com/office/officeart/2005/8/layout/hierarchy1"/>
    <dgm:cxn modelId="{00F00B84-1458-4322-9125-A3F327339EA8}" type="presParOf" srcId="{1F7CBEAE-CDF8-4B96-89F3-622E546E29C6}" destId="{5238FB62-DE91-42EF-BCD4-7FD6D5F870F6}" srcOrd="1" destOrd="0" presId="urn:microsoft.com/office/officeart/2005/8/layout/hierarchy1"/>
    <dgm:cxn modelId="{CFBFEEE9-C982-467D-9AEC-75561B0337A4}" type="presParOf" srcId="{AFE71878-B710-46E9-804E-7026E4C53575}" destId="{8FB7CCF8-02E5-4B8C-8FBB-FB57CA95EF95}" srcOrd="1" destOrd="0" presId="urn:microsoft.com/office/officeart/2005/8/layout/hierarchy1"/>
    <dgm:cxn modelId="{E7E81CC4-46F2-441E-8E31-E2354CEBBBE6}" type="presParOf" srcId="{8FB7CCF8-02E5-4B8C-8FBB-FB57CA95EF95}" destId="{89C913E2-A91F-4FB8-9043-0C0B64A1E46A}" srcOrd="0" destOrd="0" presId="urn:microsoft.com/office/officeart/2005/8/layout/hierarchy1"/>
    <dgm:cxn modelId="{7B8610C2-50F5-4C10-9AE5-C1476545D9DE}" type="presParOf" srcId="{8FB7CCF8-02E5-4B8C-8FBB-FB57CA95EF95}" destId="{43548D7D-242C-4B12-A454-01460335FB0F}" srcOrd="1" destOrd="0" presId="urn:microsoft.com/office/officeart/2005/8/layout/hierarchy1"/>
    <dgm:cxn modelId="{9472F041-C533-4292-A3B8-C47D13BD975E}" type="presParOf" srcId="{43548D7D-242C-4B12-A454-01460335FB0F}" destId="{D8DC1899-F3EF-4FDE-81E9-4CD0F884D33A}" srcOrd="0" destOrd="0" presId="urn:microsoft.com/office/officeart/2005/8/layout/hierarchy1"/>
    <dgm:cxn modelId="{606012F1-64DE-4866-9B7F-09446542D2F9}" type="presParOf" srcId="{D8DC1899-F3EF-4FDE-81E9-4CD0F884D33A}" destId="{AC6E6B0A-DCE8-46B5-A8B8-9253154AD71C}" srcOrd="0" destOrd="0" presId="urn:microsoft.com/office/officeart/2005/8/layout/hierarchy1"/>
    <dgm:cxn modelId="{BA84C07A-5DE4-4479-8390-88D059DB55E4}" type="presParOf" srcId="{D8DC1899-F3EF-4FDE-81E9-4CD0F884D33A}" destId="{6067869A-C3B2-419C-B12E-113370D53736}" srcOrd="1" destOrd="0" presId="urn:microsoft.com/office/officeart/2005/8/layout/hierarchy1"/>
    <dgm:cxn modelId="{EB9ECE53-448A-471D-A68F-2EC11FC75E67}" type="presParOf" srcId="{43548D7D-242C-4B12-A454-01460335FB0F}" destId="{981F1ADD-5DA8-4DF4-A3E1-B120FDD2F46A}" srcOrd="1" destOrd="0" presId="urn:microsoft.com/office/officeart/2005/8/layout/hierarchy1"/>
    <dgm:cxn modelId="{574F3C03-1D89-42E8-ABC3-6AF3C28A5E64}" type="presParOf" srcId="{981F1ADD-5DA8-4DF4-A3E1-B120FDD2F46A}" destId="{FBC83C87-DE21-4273-B66F-65ABD6765673}" srcOrd="0" destOrd="0" presId="urn:microsoft.com/office/officeart/2005/8/layout/hierarchy1"/>
    <dgm:cxn modelId="{89155321-1D8B-46AD-8D8A-3D6B958D5310}" type="presParOf" srcId="{981F1ADD-5DA8-4DF4-A3E1-B120FDD2F46A}" destId="{3287F1A5-C09A-4DA2-9359-E6EF0B430F9B}" srcOrd="1" destOrd="0" presId="urn:microsoft.com/office/officeart/2005/8/layout/hierarchy1"/>
    <dgm:cxn modelId="{BE7FDD1D-B83E-48B4-9006-B17F4F81362E}" type="presParOf" srcId="{3287F1A5-C09A-4DA2-9359-E6EF0B430F9B}" destId="{7C278DFC-1A7D-4566-87C4-592E51D0FD85}" srcOrd="0" destOrd="0" presId="urn:microsoft.com/office/officeart/2005/8/layout/hierarchy1"/>
    <dgm:cxn modelId="{BE8C7D4E-C7A5-460E-9899-384C5163D9F0}" type="presParOf" srcId="{7C278DFC-1A7D-4566-87C4-592E51D0FD85}" destId="{0D825CFF-2BF8-405F-9BB8-36110F86EF56}" srcOrd="0" destOrd="0" presId="urn:microsoft.com/office/officeart/2005/8/layout/hierarchy1"/>
    <dgm:cxn modelId="{6CD6B122-804E-4A85-A121-EE6054D1E61B}" type="presParOf" srcId="{7C278DFC-1A7D-4566-87C4-592E51D0FD85}" destId="{8E43F63E-D9DE-4919-B2D2-EDD0C1663DA0}" srcOrd="1" destOrd="0" presId="urn:microsoft.com/office/officeart/2005/8/layout/hierarchy1"/>
    <dgm:cxn modelId="{3A135955-542E-4F9B-8D3A-CF5D11D7CE46}" type="presParOf" srcId="{3287F1A5-C09A-4DA2-9359-E6EF0B430F9B}" destId="{1A848528-9266-4D67-B6BE-93E4EFD5CCB1}" srcOrd="1" destOrd="0" presId="urn:microsoft.com/office/officeart/2005/8/layout/hierarchy1"/>
    <dgm:cxn modelId="{FFCCB6CE-3FEE-4A2F-B86A-E32BD0A13F33}" type="presParOf" srcId="{8FB7CCF8-02E5-4B8C-8FBB-FB57CA95EF95}" destId="{3C754698-A97F-42B3-8CC8-2568FAA4FE41}" srcOrd="2" destOrd="0" presId="urn:microsoft.com/office/officeart/2005/8/layout/hierarchy1"/>
    <dgm:cxn modelId="{4952844D-DA4B-4ADE-82AB-E7F2A1162E99}" type="presParOf" srcId="{8FB7CCF8-02E5-4B8C-8FBB-FB57CA95EF95}" destId="{B46DD072-F29D-48E4-8DA0-63068CB2A4EE}" srcOrd="3" destOrd="0" presId="urn:microsoft.com/office/officeart/2005/8/layout/hierarchy1"/>
    <dgm:cxn modelId="{C81E1859-8ABC-47C7-AA38-7032EBD5D1F1}" type="presParOf" srcId="{B46DD072-F29D-48E4-8DA0-63068CB2A4EE}" destId="{F266B884-8345-4328-8485-932F5BACCA7F}" srcOrd="0" destOrd="0" presId="urn:microsoft.com/office/officeart/2005/8/layout/hierarchy1"/>
    <dgm:cxn modelId="{758D93EF-121C-4321-AACC-E0E09450DAAB}" type="presParOf" srcId="{F266B884-8345-4328-8485-932F5BACCA7F}" destId="{2805CDFD-7639-451C-9721-534993BD2E7F}" srcOrd="0" destOrd="0" presId="urn:microsoft.com/office/officeart/2005/8/layout/hierarchy1"/>
    <dgm:cxn modelId="{22F99879-A71F-4673-9323-8110B4F1BBF1}" type="presParOf" srcId="{F266B884-8345-4328-8485-932F5BACCA7F}" destId="{37E5B8CA-E13B-49A5-BCE5-79304CF21A81}" srcOrd="1" destOrd="0" presId="urn:microsoft.com/office/officeart/2005/8/layout/hierarchy1"/>
    <dgm:cxn modelId="{EFB5F0F4-FAEE-4559-BC61-B8EC23B5F5BC}" type="presParOf" srcId="{B46DD072-F29D-48E4-8DA0-63068CB2A4EE}" destId="{C1406E89-B81E-4825-9C16-A1D2B6914EE5}" srcOrd="1" destOrd="0" presId="urn:microsoft.com/office/officeart/2005/8/layout/hierarchy1"/>
    <dgm:cxn modelId="{8BB0D9EA-96C6-4066-B92C-8473E26635F4}" type="presParOf" srcId="{C1406E89-B81E-4825-9C16-A1D2B6914EE5}" destId="{52614EAD-6B6D-40D2-AEEE-6EAB1BEC100E}" srcOrd="0" destOrd="0" presId="urn:microsoft.com/office/officeart/2005/8/layout/hierarchy1"/>
    <dgm:cxn modelId="{2DFCC2D3-7565-4201-B9DE-26B596D686FB}" type="presParOf" srcId="{C1406E89-B81E-4825-9C16-A1D2B6914EE5}" destId="{B2C35908-8AB1-41F7-8D8F-AB9CED850213}" srcOrd="1" destOrd="0" presId="urn:microsoft.com/office/officeart/2005/8/layout/hierarchy1"/>
    <dgm:cxn modelId="{B1D63563-066F-4DAB-ACBD-FCF6BB5FE3D8}" type="presParOf" srcId="{B2C35908-8AB1-41F7-8D8F-AB9CED850213}" destId="{A342CF2F-EA19-43E8-A09E-FC17ADB3158C}" srcOrd="0" destOrd="0" presId="urn:microsoft.com/office/officeart/2005/8/layout/hierarchy1"/>
    <dgm:cxn modelId="{27FB4D16-801F-483B-BC01-5FEDB9A8F6E1}" type="presParOf" srcId="{A342CF2F-EA19-43E8-A09E-FC17ADB3158C}" destId="{8DB0F79E-DB5F-4147-A97C-0B6FECCDF22E}" srcOrd="0" destOrd="0" presId="urn:microsoft.com/office/officeart/2005/8/layout/hierarchy1"/>
    <dgm:cxn modelId="{1EA48239-1F42-4C44-86A5-F971B36B9FA7}" type="presParOf" srcId="{A342CF2F-EA19-43E8-A09E-FC17ADB3158C}" destId="{5CEC4DB4-7FC6-4186-A91F-A6E6A415A01D}" srcOrd="1" destOrd="0" presId="urn:microsoft.com/office/officeart/2005/8/layout/hierarchy1"/>
    <dgm:cxn modelId="{E2512941-B754-4BE7-B53B-8AA156C27264}" type="presParOf" srcId="{B2C35908-8AB1-41F7-8D8F-AB9CED850213}" destId="{26BD5898-0790-47D8-939E-F6669D12000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A31E00-B875-4D91-9DB8-D3E5336E4DD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43259A-F1E4-4830-8ADD-4CDAC816E4BB}">
      <dgm:prSet phldrT="[Текст]"/>
      <dgm:spPr/>
      <dgm:t>
        <a:bodyPr/>
        <a:lstStyle/>
        <a:p>
          <a:r>
            <a:rPr lang="ru-RU" dirty="0"/>
            <a:t>Социально-</a:t>
          </a:r>
          <a:r>
            <a:rPr lang="ru-RU" dirty="0" err="1"/>
            <a:t>лидерски</a:t>
          </a:r>
          <a:r>
            <a:rPr lang="ru-RU" dirty="0"/>
            <a:t> одаренные,</a:t>
          </a:r>
        </a:p>
        <a:p>
          <a:r>
            <a:rPr lang="ru-RU" dirty="0"/>
            <a:t>- Художественно и эстетически,</a:t>
          </a:r>
        </a:p>
        <a:p>
          <a:r>
            <a:rPr lang="ru-RU" dirty="0"/>
            <a:t>- Спортивно и физически,</a:t>
          </a:r>
        </a:p>
        <a:p>
          <a:r>
            <a:rPr lang="ru-RU" dirty="0"/>
            <a:t>- Академически и интеллектуально одаренные.</a:t>
          </a:r>
        </a:p>
      </dgm:t>
    </dgm:pt>
    <dgm:pt modelId="{770537C8-1832-4A67-B7F6-A4AF7E15A5E7}" type="parTrans" cxnId="{EEC5438C-9C51-4FEC-8656-561F0922E6AA}">
      <dgm:prSet/>
      <dgm:spPr/>
      <dgm:t>
        <a:bodyPr/>
        <a:lstStyle/>
        <a:p>
          <a:endParaRPr lang="ru-RU"/>
        </a:p>
      </dgm:t>
    </dgm:pt>
    <dgm:pt modelId="{4CD15C69-1B23-4AF6-A95E-53C80C4FF59F}" type="sibTrans" cxnId="{EEC5438C-9C51-4FEC-8656-561F0922E6AA}">
      <dgm:prSet/>
      <dgm:spPr/>
      <dgm:t>
        <a:bodyPr/>
        <a:lstStyle/>
        <a:p>
          <a:endParaRPr lang="ru-RU"/>
        </a:p>
      </dgm:t>
    </dgm:pt>
    <dgm:pt modelId="{907A4EB7-0F74-4D01-ADB5-E23186124398}">
      <dgm:prSet phldrT="[Текст]" custT="1"/>
      <dgm:spPr/>
      <dgm:t>
        <a:bodyPr/>
        <a:lstStyle/>
        <a:p>
          <a:r>
            <a:rPr lang="ru-RU" sz="1100" dirty="0"/>
            <a:t>Одаренные</a:t>
          </a:r>
          <a:r>
            <a:rPr lang="ru-RU" sz="900" dirty="0"/>
            <a:t> дети</a:t>
          </a:r>
        </a:p>
      </dgm:t>
    </dgm:pt>
    <dgm:pt modelId="{1909667D-0106-4C82-9BFC-C6200FA60287}" type="sibTrans" cxnId="{33714EF3-2A11-47CA-931A-B84498ECC93C}">
      <dgm:prSet/>
      <dgm:spPr/>
      <dgm:t>
        <a:bodyPr/>
        <a:lstStyle/>
        <a:p>
          <a:endParaRPr lang="ru-RU"/>
        </a:p>
      </dgm:t>
    </dgm:pt>
    <dgm:pt modelId="{63747A60-FC79-4A7B-95BB-8C44EDCA742C}" type="parTrans" cxnId="{33714EF3-2A11-47CA-931A-B84498ECC93C}">
      <dgm:prSet/>
      <dgm:spPr/>
      <dgm:t>
        <a:bodyPr/>
        <a:lstStyle/>
        <a:p>
          <a:endParaRPr lang="ru-RU"/>
        </a:p>
      </dgm:t>
    </dgm:pt>
    <dgm:pt modelId="{16EE59F3-14D7-4D37-B046-FC1EF33F31A6}" type="pres">
      <dgm:prSet presAssocID="{01A31E00-B875-4D91-9DB8-D3E5336E4DD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FE71878-B710-46E9-804E-7026E4C53575}" type="pres">
      <dgm:prSet presAssocID="{907A4EB7-0F74-4D01-ADB5-E23186124398}" presName="hierRoot1" presStyleCnt="0"/>
      <dgm:spPr/>
    </dgm:pt>
    <dgm:pt modelId="{1F7CBEAE-CDF8-4B96-89F3-622E546E29C6}" type="pres">
      <dgm:prSet presAssocID="{907A4EB7-0F74-4D01-ADB5-E23186124398}" presName="composite" presStyleCnt="0"/>
      <dgm:spPr/>
    </dgm:pt>
    <dgm:pt modelId="{8E54F57C-F46A-425C-A00A-7C336DE9516B}" type="pres">
      <dgm:prSet presAssocID="{907A4EB7-0F74-4D01-ADB5-E23186124398}" presName="background" presStyleLbl="node0" presStyleIdx="0" presStyleCnt="1"/>
      <dgm:spPr/>
    </dgm:pt>
    <dgm:pt modelId="{5238FB62-DE91-42EF-BCD4-7FD6D5F870F6}" type="pres">
      <dgm:prSet presAssocID="{907A4EB7-0F74-4D01-ADB5-E23186124398}" presName="text" presStyleLbl="fgAcc0" presStyleIdx="0" presStyleCnt="1" custScaleX="85474" custScaleY="70637" custLinFactNeighborX="512" custLinFactNeighborY="-305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B7CCF8-02E5-4B8C-8FBB-FB57CA95EF95}" type="pres">
      <dgm:prSet presAssocID="{907A4EB7-0F74-4D01-ADB5-E23186124398}" presName="hierChild2" presStyleCnt="0"/>
      <dgm:spPr/>
    </dgm:pt>
    <dgm:pt modelId="{C19EFCCE-8899-469F-AACC-F47824D1D8E4}" type="pres">
      <dgm:prSet presAssocID="{770537C8-1832-4A67-B7F6-A4AF7E15A5E7}" presName="Name10" presStyleLbl="parChTrans1D2" presStyleIdx="0" presStyleCnt="1"/>
      <dgm:spPr/>
      <dgm:t>
        <a:bodyPr/>
        <a:lstStyle/>
        <a:p>
          <a:endParaRPr lang="ru-RU"/>
        </a:p>
      </dgm:t>
    </dgm:pt>
    <dgm:pt modelId="{0A3A71D6-6CC9-4CC3-BA8B-F15AB24635C5}" type="pres">
      <dgm:prSet presAssocID="{5043259A-F1E4-4830-8ADD-4CDAC816E4BB}" presName="hierRoot2" presStyleCnt="0"/>
      <dgm:spPr/>
    </dgm:pt>
    <dgm:pt modelId="{DC96A7B1-1569-42F7-B5A2-63943ADC953D}" type="pres">
      <dgm:prSet presAssocID="{5043259A-F1E4-4830-8ADD-4CDAC816E4BB}" presName="composite2" presStyleCnt="0"/>
      <dgm:spPr/>
    </dgm:pt>
    <dgm:pt modelId="{CBA6C276-8AF1-400C-997F-A16643FF73FA}" type="pres">
      <dgm:prSet presAssocID="{5043259A-F1E4-4830-8ADD-4CDAC816E4BB}" presName="background2" presStyleLbl="node2" presStyleIdx="0" presStyleCnt="1"/>
      <dgm:spPr/>
    </dgm:pt>
    <dgm:pt modelId="{84D7640C-EE17-4546-9802-66A32CC8695C}" type="pres">
      <dgm:prSet presAssocID="{5043259A-F1E4-4830-8ADD-4CDAC816E4BB}" presName="text2" presStyleLbl="fgAcc2" presStyleIdx="0" presStyleCnt="1" custScaleX="61002" custScaleY="135384" custLinFactNeighborX="0" custLinFactNeighborY="30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1CC3835-B929-4125-9A9F-F45CC1590BD2}" type="pres">
      <dgm:prSet presAssocID="{5043259A-F1E4-4830-8ADD-4CDAC816E4BB}" presName="hierChild3" presStyleCnt="0"/>
      <dgm:spPr/>
    </dgm:pt>
  </dgm:ptLst>
  <dgm:cxnLst>
    <dgm:cxn modelId="{33714EF3-2A11-47CA-931A-B84498ECC93C}" srcId="{01A31E00-B875-4D91-9DB8-D3E5336E4DDE}" destId="{907A4EB7-0F74-4D01-ADB5-E23186124398}" srcOrd="0" destOrd="0" parTransId="{63747A60-FC79-4A7B-95BB-8C44EDCA742C}" sibTransId="{1909667D-0106-4C82-9BFC-C6200FA60287}"/>
    <dgm:cxn modelId="{EEC5438C-9C51-4FEC-8656-561F0922E6AA}" srcId="{907A4EB7-0F74-4D01-ADB5-E23186124398}" destId="{5043259A-F1E4-4830-8ADD-4CDAC816E4BB}" srcOrd="0" destOrd="0" parTransId="{770537C8-1832-4A67-B7F6-A4AF7E15A5E7}" sibTransId="{4CD15C69-1B23-4AF6-A95E-53C80C4FF59F}"/>
    <dgm:cxn modelId="{D8B07193-429E-4E39-9B8F-FF8D17DECC1E}" type="presOf" srcId="{5043259A-F1E4-4830-8ADD-4CDAC816E4BB}" destId="{84D7640C-EE17-4546-9802-66A32CC8695C}" srcOrd="0" destOrd="0" presId="urn:microsoft.com/office/officeart/2005/8/layout/hierarchy1"/>
    <dgm:cxn modelId="{52733391-4160-4C8E-8298-7B7617654E3A}" type="presOf" srcId="{907A4EB7-0F74-4D01-ADB5-E23186124398}" destId="{5238FB62-DE91-42EF-BCD4-7FD6D5F870F6}" srcOrd="0" destOrd="0" presId="urn:microsoft.com/office/officeart/2005/8/layout/hierarchy1"/>
    <dgm:cxn modelId="{C82745C0-EA69-4906-A83A-A1154CE512F3}" type="presOf" srcId="{01A31E00-B875-4D91-9DB8-D3E5336E4DDE}" destId="{16EE59F3-14D7-4D37-B046-FC1EF33F31A6}" srcOrd="0" destOrd="0" presId="urn:microsoft.com/office/officeart/2005/8/layout/hierarchy1"/>
    <dgm:cxn modelId="{B72B6C7E-16C7-4EEB-B9F3-57217E12724D}" type="presOf" srcId="{770537C8-1832-4A67-B7F6-A4AF7E15A5E7}" destId="{C19EFCCE-8899-469F-AACC-F47824D1D8E4}" srcOrd="0" destOrd="0" presId="urn:microsoft.com/office/officeart/2005/8/layout/hierarchy1"/>
    <dgm:cxn modelId="{FBA8FDB9-E442-4EF6-901B-CC633AE65E94}" type="presParOf" srcId="{16EE59F3-14D7-4D37-B046-FC1EF33F31A6}" destId="{AFE71878-B710-46E9-804E-7026E4C53575}" srcOrd="0" destOrd="0" presId="urn:microsoft.com/office/officeart/2005/8/layout/hierarchy1"/>
    <dgm:cxn modelId="{C5548F33-F094-4680-BD54-25E81CC965B4}" type="presParOf" srcId="{AFE71878-B710-46E9-804E-7026E4C53575}" destId="{1F7CBEAE-CDF8-4B96-89F3-622E546E29C6}" srcOrd="0" destOrd="0" presId="urn:microsoft.com/office/officeart/2005/8/layout/hierarchy1"/>
    <dgm:cxn modelId="{B51980F8-680E-48AD-B485-50F047704FD0}" type="presParOf" srcId="{1F7CBEAE-CDF8-4B96-89F3-622E546E29C6}" destId="{8E54F57C-F46A-425C-A00A-7C336DE9516B}" srcOrd="0" destOrd="0" presId="urn:microsoft.com/office/officeart/2005/8/layout/hierarchy1"/>
    <dgm:cxn modelId="{00F00B84-1458-4322-9125-A3F327339EA8}" type="presParOf" srcId="{1F7CBEAE-CDF8-4B96-89F3-622E546E29C6}" destId="{5238FB62-DE91-42EF-BCD4-7FD6D5F870F6}" srcOrd="1" destOrd="0" presId="urn:microsoft.com/office/officeart/2005/8/layout/hierarchy1"/>
    <dgm:cxn modelId="{CFBFEEE9-C982-467D-9AEC-75561B0337A4}" type="presParOf" srcId="{AFE71878-B710-46E9-804E-7026E4C53575}" destId="{8FB7CCF8-02E5-4B8C-8FBB-FB57CA95EF95}" srcOrd="1" destOrd="0" presId="urn:microsoft.com/office/officeart/2005/8/layout/hierarchy1"/>
    <dgm:cxn modelId="{EF7528FD-2483-43B5-A97D-5798E865D469}" type="presParOf" srcId="{8FB7CCF8-02E5-4B8C-8FBB-FB57CA95EF95}" destId="{C19EFCCE-8899-469F-AACC-F47824D1D8E4}" srcOrd="0" destOrd="0" presId="urn:microsoft.com/office/officeart/2005/8/layout/hierarchy1"/>
    <dgm:cxn modelId="{9BCF50FC-6A3F-4A76-A509-94229A79900B}" type="presParOf" srcId="{8FB7CCF8-02E5-4B8C-8FBB-FB57CA95EF95}" destId="{0A3A71D6-6CC9-4CC3-BA8B-F15AB24635C5}" srcOrd="1" destOrd="0" presId="urn:microsoft.com/office/officeart/2005/8/layout/hierarchy1"/>
    <dgm:cxn modelId="{A922BEB6-F386-44C3-A5F4-432F52CD5955}" type="presParOf" srcId="{0A3A71D6-6CC9-4CC3-BA8B-F15AB24635C5}" destId="{DC96A7B1-1569-42F7-B5A2-63943ADC953D}" srcOrd="0" destOrd="0" presId="urn:microsoft.com/office/officeart/2005/8/layout/hierarchy1"/>
    <dgm:cxn modelId="{8AFC8E86-8825-450E-9F7B-6A5FD2A33E64}" type="presParOf" srcId="{DC96A7B1-1569-42F7-B5A2-63943ADC953D}" destId="{CBA6C276-8AF1-400C-997F-A16643FF73FA}" srcOrd="0" destOrd="0" presId="urn:microsoft.com/office/officeart/2005/8/layout/hierarchy1"/>
    <dgm:cxn modelId="{0856A924-35D2-4808-8452-E38AC87F1837}" type="presParOf" srcId="{DC96A7B1-1569-42F7-B5A2-63943ADC953D}" destId="{84D7640C-EE17-4546-9802-66A32CC8695C}" srcOrd="1" destOrd="0" presId="urn:microsoft.com/office/officeart/2005/8/layout/hierarchy1"/>
    <dgm:cxn modelId="{F181EF13-B319-4550-87AF-70FCE409BFF2}" type="presParOf" srcId="{0A3A71D6-6CC9-4CC3-BA8B-F15AB24635C5}" destId="{E1CC3835-B929-4125-9A9F-F45CC1590BD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14EAD-6B6D-40D2-AEEE-6EAB1BEC100E}">
      <dsp:nvSpPr>
        <dsp:cNvPr id="0" name=""/>
        <dsp:cNvSpPr/>
      </dsp:nvSpPr>
      <dsp:spPr>
        <a:xfrm>
          <a:off x="1802654" y="1827159"/>
          <a:ext cx="91440" cy="323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36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54698-A97F-42B3-8CC8-2568FAA4FE41}">
      <dsp:nvSpPr>
        <dsp:cNvPr id="0" name=""/>
        <dsp:cNvSpPr/>
      </dsp:nvSpPr>
      <dsp:spPr>
        <a:xfrm>
          <a:off x="1135740" y="1158801"/>
          <a:ext cx="712633" cy="3409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971"/>
              </a:lnTo>
              <a:lnTo>
                <a:pt x="712633" y="237971"/>
              </a:lnTo>
              <a:lnTo>
                <a:pt x="712633" y="34097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83C87-DE21-4273-B66F-65ABD6765673}">
      <dsp:nvSpPr>
        <dsp:cNvPr id="0" name=""/>
        <dsp:cNvSpPr/>
      </dsp:nvSpPr>
      <dsp:spPr>
        <a:xfrm>
          <a:off x="529182" y="1813646"/>
          <a:ext cx="91440" cy="32336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36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913E2-A91F-4FB8-9043-0C0B64A1E46A}">
      <dsp:nvSpPr>
        <dsp:cNvPr id="0" name=""/>
        <dsp:cNvSpPr/>
      </dsp:nvSpPr>
      <dsp:spPr>
        <a:xfrm>
          <a:off x="574902" y="1158801"/>
          <a:ext cx="560837" cy="340972"/>
        </a:xfrm>
        <a:custGeom>
          <a:avLst/>
          <a:gdLst/>
          <a:ahLst/>
          <a:cxnLst/>
          <a:rect l="0" t="0" r="0" b="0"/>
          <a:pathLst>
            <a:path>
              <a:moveTo>
                <a:pt x="560837" y="0"/>
              </a:moveTo>
              <a:lnTo>
                <a:pt x="560837" y="237971"/>
              </a:lnTo>
              <a:lnTo>
                <a:pt x="0" y="237971"/>
              </a:lnTo>
              <a:lnTo>
                <a:pt x="0" y="34097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F57C-F46A-425C-A00A-7C336DE9516B}">
      <dsp:nvSpPr>
        <dsp:cNvPr id="0" name=""/>
        <dsp:cNvSpPr/>
      </dsp:nvSpPr>
      <dsp:spPr>
        <a:xfrm>
          <a:off x="579812" y="452773"/>
          <a:ext cx="1111855" cy="7060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8FB62-DE91-42EF-BCD4-7FD6D5F870F6}">
      <dsp:nvSpPr>
        <dsp:cNvPr id="0" name=""/>
        <dsp:cNvSpPr/>
      </dsp:nvSpPr>
      <dsp:spPr>
        <a:xfrm>
          <a:off x="703352" y="570135"/>
          <a:ext cx="1111855" cy="7060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Дети с ограниченными возможностями здоровья</a:t>
          </a:r>
        </a:p>
      </dsp:txBody>
      <dsp:txXfrm>
        <a:off x="724031" y="590814"/>
        <a:ext cx="1070497" cy="664670"/>
      </dsp:txXfrm>
    </dsp:sp>
    <dsp:sp modelId="{AC6E6B0A-DCE8-46B5-A8B8-9253154AD71C}">
      <dsp:nvSpPr>
        <dsp:cNvPr id="0" name=""/>
        <dsp:cNvSpPr/>
      </dsp:nvSpPr>
      <dsp:spPr>
        <a:xfrm>
          <a:off x="66362" y="1499774"/>
          <a:ext cx="1017080" cy="3138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7869A-C3B2-419C-B12E-113370D53736}">
      <dsp:nvSpPr>
        <dsp:cNvPr id="0" name=""/>
        <dsp:cNvSpPr/>
      </dsp:nvSpPr>
      <dsp:spPr>
        <a:xfrm>
          <a:off x="189901" y="1617136"/>
          <a:ext cx="1017080" cy="3138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Зона риска</a:t>
          </a:r>
        </a:p>
      </dsp:txBody>
      <dsp:txXfrm>
        <a:off x="199094" y="1626329"/>
        <a:ext cx="998694" cy="295485"/>
      </dsp:txXfrm>
    </dsp:sp>
    <dsp:sp modelId="{0D825CFF-2BF8-405F-9BB8-36110F86EF56}">
      <dsp:nvSpPr>
        <dsp:cNvPr id="0" name=""/>
        <dsp:cNvSpPr/>
      </dsp:nvSpPr>
      <dsp:spPr>
        <a:xfrm>
          <a:off x="479" y="2137010"/>
          <a:ext cx="1148846" cy="2137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3F63E-D9DE-4919-B2D2-EDD0C1663DA0}">
      <dsp:nvSpPr>
        <dsp:cNvPr id="0" name=""/>
        <dsp:cNvSpPr/>
      </dsp:nvSpPr>
      <dsp:spPr>
        <a:xfrm>
          <a:off x="124018" y="2254373"/>
          <a:ext cx="1148846" cy="2137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-Дети – инвалиды;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С хроническими заболеваниями,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-</a:t>
          </a:r>
          <a:r>
            <a:rPr lang="ru-RU" sz="900" kern="1200" dirty="0" err="1"/>
            <a:t>психосоматически</a:t>
          </a:r>
          <a:r>
            <a:rPr lang="ru-RU" sz="900" kern="1200" dirty="0"/>
            <a:t> ослабленные;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-ситуативно болеющие или получившие травму</a:t>
          </a:r>
        </a:p>
      </dsp:txBody>
      <dsp:txXfrm>
        <a:off x="157667" y="2288022"/>
        <a:ext cx="1081548" cy="2069821"/>
      </dsp:txXfrm>
    </dsp:sp>
    <dsp:sp modelId="{2805CDFD-7639-451C-9721-534993BD2E7F}">
      <dsp:nvSpPr>
        <dsp:cNvPr id="0" name=""/>
        <dsp:cNvSpPr/>
      </dsp:nvSpPr>
      <dsp:spPr>
        <a:xfrm>
          <a:off x="1330521" y="1499774"/>
          <a:ext cx="1035704" cy="327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5B8CA-E13B-49A5-BCE5-79304CF21A81}">
      <dsp:nvSpPr>
        <dsp:cNvPr id="0" name=""/>
        <dsp:cNvSpPr/>
      </dsp:nvSpPr>
      <dsp:spPr>
        <a:xfrm>
          <a:off x="1454061" y="1617136"/>
          <a:ext cx="1035704" cy="3273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Группа риска</a:t>
          </a:r>
        </a:p>
      </dsp:txBody>
      <dsp:txXfrm>
        <a:off x="1463650" y="1626725"/>
        <a:ext cx="1016526" cy="308207"/>
      </dsp:txXfrm>
    </dsp:sp>
    <dsp:sp modelId="{8DB0F79E-DB5F-4147-A97C-0B6FECCDF22E}">
      <dsp:nvSpPr>
        <dsp:cNvPr id="0" name=""/>
        <dsp:cNvSpPr/>
      </dsp:nvSpPr>
      <dsp:spPr>
        <a:xfrm>
          <a:off x="1416273" y="2150524"/>
          <a:ext cx="864200" cy="20517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C4DB4-7FC6-4186-A91F-A6E6A415A01D}">
      <dsp:nvSpPr>
        <dsp:cNvPr id="0" name=""/>
        <dsp:cNvSpPr/>
      </dsp:nvSpPr>
      <dsp:spPr>
        <a:xfrm>
          <a:off x="1539813" y="2267886"/>
          <a:ext cx="864200" cy="2051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Обучающиеся не усваивающие учебную программу</a:t>
          </a:r>
        </a:p>
      </dsp:txBody>
      <dsp:txXfrm>
        <a:off x="1565125" y="2293198"/>
        <a:ext cx="813576" cy="20011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14EAD-6B6D-40D2-AEEE-6EAB1BEC100E}">
      <dsp:nvSpPr>
        <dsp:cNvPr id="0" name=""/>
        <dsp:cNvSpPr/>
      </dsp:nvSpPr>
      <dsp:spPr>
        <a:xfrm>
          <a:off x="1986911" y="1228527"/>
          <a:ext cx="91440" cy="292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66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54698-A97F-42B3-8CC8-2568FAA4FE41}">
      <dsp:nvSpPr>
        <dsp:cNvPr id="0" name=""/>
        <dsp:cNvSpPr/>
      </dsp:nvSpPr>
      <dsp:spPr>
        <a:xfrm>
          <a:off x="1344754" y="623612"/>
          <a:ext cx="687877" cy="3086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382"/>
              </a:lnTo>
              <a:lnTo>
                <a:pt x="687877" y="215382"/>
              </a:lnTo>
              <a:lnTo>
                <a:pt x="687877" y="30860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83C87-DE21-4273-B66F-65ABD6765673}">
      <dsp:nvSpPr>
        <dsp:cNvPr id="0" name=""/>
        <dsp:cNvSpPr/>
      </dsp:nvSpPr>
      <dsp:spPr>
        <a:xfrm>
          <a:off x="735859" y="1216297"/>
          <a:ext cx="91440" cy="2926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66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913E2-A91F-4FB8-9043-0C0B64A1E46A}">
      <dsp:nvSpPr>
        <dsp:cNvPr id="0" name=""/>
        <dsp:cNvSpPr/>
      </dsp:nvSpPr>
      <dsp:spPr>
        <a:xfrm>
          <a:off x="781579" y="623612"/>
          <a:ext cx="563174" cy="308606"/>
        </a:xfrm>
        <a:custGeom>
          <a:avLst/>
          <a:gdLst/>
          <a:ahLst/>
          <a:cxnLst/>
          <a:rect l="0" t="0" r="0" b="0"/>
          <a:pathLst>
            <a:path>
              <a:moveTo>
                <a:pt x="563174" y="0"/>
              </a:moveTo>
              <a:lnTo>
                <a:pt x="563174" y="215382"/>
              </a:lnTo>
              <a:lnTo>
                <a:pt x="0" y="215382"/>
              </a:lnTo>
              <a:lnTo>
                <a:pt x="0" y="30860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F57C-F46A-425C-A00A-7C336DE9516B}">
      <dsp:nvSpPr>
        <dsp:cNvPr id="0" name=""/>
        <dsp:cNvSpPr/>
      </dsp:nvSpPr>
      <dsp:spPr>
        <a:xfrm>
          <a:off x="567164" y="-15397"/>
          <a:ext cx="1555178" cy="63900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8FB62-DE91-42EF-BCD4-7FD6D5F870F6}">
      <dsp:nvSpPr>
        <dsp:cNvPr id="0" name=""/>
        <dsp:cNvSpPr/>
      </dsp:nvSpPr>
      <dsp:spPr>
        <a:xfrm>
          <a:off x="678977" y="90824"/>
          <a:ext cx="1555178" cy="6390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err="1"/>
            <a:t>Слабообучаемые</a:t>
          </a:r>
          <a:r>
            <a:rPr lang="ru-RU" sz="900" kern="1200" dirty="0"/>
            <a:t> (дети с проблемами в обучении и развитии)</a:t>
          </a:r>
        </a:p>
      </dsp:txBody>
      <dsp:txXfrm>
        <a:off x="697693" y="109540"/>
        <a:ext cx="1517746" cy="601577"/>
      </dsp:txXfrm>
    </dsp:sp>
    <dsp:sp modelId="{AC6E6B0A-DCE8-46B5-A8B8-9253154AD71C}">
      <dsp:nvSpPr>
        <dsp:cNvPr id="0" name=""/>
        <dsp:cNvSpPr/>
      </dsp:nvSpPr>
      <dsp:spPr>
        <a:xfrm>
          <a:off x="278421" y="932218"/>
          <a:ext cx="1006314" cy="284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7869A-C3B2-419C-B12E-113370D53736}">
      <dsp:nvSpPr>
        <dsp:cNvPr id="0" name=""/>
        <dsp:cNvSpPr/>
      </dsp:nvSpPr>
      <dsp:spPr>
        <a:xfrm>
          <a:off x="390234" y="1038441"/>
          <a:ext cx="1006314" cy="2840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Зона риска</a:t>
          </a:r>
        </a:p>
      </dsp:txBody>
      <dsp:txXfrm>
        <a:off x="398554" y="1046761"/>
        <a:ext cx="989674" cy="267438"/>
      </dsp:txXfrm>
    </dsp:sp>
    <dsp:sp modelId="{0D825CFF-2BF8-405F-9BB8-36110F86EF56}">
      <dsp:nvSpPr>
        <dsp:cNvPr id="0" name=""/>
        <dsp:cNvSpPr/>
      </dsp:nvSpPr>
      <dsp:spPr>
        <a:xfrm>
          <a:off x="278421" y="1508966"/>
          <a:ext cx="1006314" cy="2258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3F63E-D9DE-4919-B2D2-EDD0C1663DA0}">
      <dsp:nvSpPr>
        <dsp:cNvPr id="0" name=""/>
        <dsp:cNvSpPr/>
      </dsp:nvSpPr>
      <dsp:spPr>
        <a:xfrm>
          <a:off x="390234" y="1615189"/>
          <a:ext cx="1006314" cy="2258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err="1"/>
            <a:t>Слабобучаемые</a:t>
          </a:r>
          <a:r>
            <a:rPr lang="ru-RU" sz="900" kern="1200" dirty="0"/>
            <a:t>, но «сохраненные»:</a:t>
          </a:r>
        </a:p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- Хронически неуспевающие по всем или по отдельным учебным дисциплинам. С несформированной мотивацией к учебной деятельности</a:t>
          </a:r>
        </a:p>
      </dsp:txBody>
      <dsp:txXfrm>
        <a:off x="419708" y="1644663"/>
        <a:ext cx="947366" cy="2199740"/>
      </dsp:txXfrm>
    </dsp:sp>
    <dsp:sp modelId="{2805CDFD-7639-451C-9721-534993BD2E7F}">
      <dsp:nvSpPr>
        <dsp:cNvPr id="0" name=""/>
        <dsp:cNvSpPr/>
      </dsp:nvSpPr>
      <dsp:spPr>
        <a:xfrm>
          <a:off x="1508361" y="932218"/>
          <a:ext cx="1048539" cy="296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5B8CA-E13B-49A5-BCE5-79304CF21A81}">
      <dsp:nvSpPr>
        <dsp:cNvPr id="0" name=""/>
        <dsp:cNvSpPr/>
      </dsp:nvSpPr>
      <dsp:spPr>
        <a:xfrm>
          <a:off x="1620174" y="1038441"/>
          <a:ext cx="1048539" cy="296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Группа риска</a:t>
          </a:r>
        </a:p>
      </dsp:txBody>
      <dsp:txXfrm>
        <a:off x="1628853" y="1047120"/>
        <a:ext cx="1031181" cy="278950"/>
      </dsp:txXfrm>
    </dsp:sp>
    <dsp:sp modelId="{8DB0F79E-DB5F-4147-A97C-0B6FECCDF22E}">
      <dsp:nvSpPr>
        <dsp:cNvPr id="0" name=""/>
        <dsp:cNvSpPr/>
      </dsp:nvSpPr>
      <dsp:spPr>
        <a:xfrm>
          <a:off x="1529474" y="1521197"/>
          <a:ext cx="1006314" cy="22394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C4DB4-7FC6-4186-A91F-A6E6A415A01D}">
      <dsp:nvSpPr>
        <dsp:cNvPr id="0" name=""/>
        <dsp:cNvSpPr/>
      </dsp:nvSpPr>
      <dsp:spPr>
        <a:xfrm>
          <a:off x="1641287" y="1627419"/>
          <a:ext cx="1006314" cy="22394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Обучающиеся не усваивающие учебную программу</a:t>
          </a:r>
        </a:p>
      </dsp:txBody>
      <dsp:txXfrm>
        <a:off x="1670761" y="1656893"/>
        <a:ext cx="947366" cy="21805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14EAD-6B6D-40D2-AEEE-6EAB1BEC100E}">
      <dsp:nvSpPr>
        <dsp:cNvPr id="0" name=""/>
        <dsp:cNvSpPr/>
      </dsp:nvSpPr>
      <dsp:spPr>
        <a:xfrm>
          <a:off x="1546642" y="2189820"/>
          <a:ext cx="106246" cy="303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9484"/>
              </a:lnTo>
              <a:lnTo>
                <a:pt x="106246" y="219484"/>
              </a:lnTo>
              <a:lnTo>
                <a:pt x="106246" y="3036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54698-A97F-42B3-8CC8-2568FAA4FE41}">
      <dsp:nvSpPr>
        <dsp:cNvPr id="0" name=""/>
        <dsp:cNvSpPr/>
      </dsp:nvSpPr>
      <dsp:spPr>
        <a:xfrm>
          <a:off x="922235" y="1401718"/>
          <a:ext cx="624407" cy="520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6350"/>
              </a:lnTo>
              <a:lnTo>
                <a:pt x="624407" y="436350"/>
              </a:lnTo>
              <a:lnTo>
                <a:pt x="624407" y="52053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83C87-DE21-4273-B66F-65ABD6765673}">
      <dsp:nvSpPr>
        <dsp:cNvPr id="0" name=""/>
        <dsp:cNvSpPr/>
      </dsp:nvSpPr>
      <dsp:spPr>
        <a:xfrm>
          <a:off x="471889" y="2178776"/>
          <a:ext cx="91440" cy="3040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9853"/>
              </a:lnTo>
              <a:lnTo>
                <a:pt x="75843" y="219853"/>
              </a:lnTo>
              <a:lnTo>
                <a:pt x="75843" y="30403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913E2-A91F-4FB8-9043-0C0B64A1E46A}">
      <dsp:nvSpPr>
        <dsp:cNvPr id="0" name=""/>
        <dsp:cNvSpPr/>
      </dsp:nvSpPr>
      <dsp:spPr>
        <a:xfrm>
          <a:off x="517609" y="1401718"/>
          <a:ext cx="404625" cy="520532"/>
        </a:xfrm>
        <a:custGeom>
          <a:avLst/>
          <a:gdLst/>
          <a:ahLst/>
          <a:cxnLst/>
          <a:rect l="0" t="0" r="0" b="0"/>
          <a:pathLst>
            <a:path>
              <a:moveTo>
                <a:pt x="404625" y="0"/>
              </a:moveTo>
              <a:lnTo>
                <a:pt x="404625" y="436350"/>
              </a:lnTo>
              <a:lnTo>
                <a:pt x="0" y="436350"/>
              </a:lnTo>
              <a:lnTo>
                <a:pt x="0" y="520532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F57C-F46A-425C-A00A-7C336DE9516B}">
      <dsp:nvSpPr>
        <dsp:cNvPr id="0" name=""/>
        <dsp:cNvSpPr/>
      </dsp:nvSpPr>
      <dsp:spPr>
        <a:xfrm>
          <a:off x="233476" y="763294"/>
          <a:ext cx="1377517" cy="6384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8FB62-DE91-42EF-BCD4-7FD6D5F870F6}">
      <dsp:nvSpPr>
        <dsp:cNvPr id="0" name=""/>
        <dsp:cNvSpPr/>
      </dsp:nvSpPr>
      <dsp:spPr>
        <a:xfrm>
          <a:off x="334444" y="859214"/>
          <a:ext cx="1377517" cy="6384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Дети из проблемных и неблагополучных семей</a:t>
          </a:r>
        </a:p>
      </dsp:txBody>
      <dsp:txXfrm>
        <a:off x="353143" y="877913"/>
        <a:ext cx="1340119" cy="601025"/>
      </dsp:txXfrm>
    </dsp:sp>
    <dsp:sp modelId="{AC6E6B0A-DCE8-46B5-A8B8-9253154AD71C}">
      <dsp:nvSpPr>
        <dsp:cNvPr id="0" name=""/>
        <dsp:cNvSpPr/>
      </dsp:nvSpPr>
      <dsp:spPr>
        <a:xfrm>
          <a:off x="63252" y="1922250"/>
          <a:ext cx="908712" cy="2565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7869A-C3B2-419C-B12E-113370D53736}">
      <dsp:nvSpPr>
        <dsp:cNvPr id="0" name=""/>
        <dsp:cNvSpPr/>
      </dsp:nvSpPr>
      <dsp:spPr>
        <a:xfrm>
          <a:off x="164220" y="2018170"/>
          <a:ext cx="908712" cy="2565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/>
            <a:t>Зона риска</a:t>
          </a:r>
        </a:p>
      </dsp:txBody>
      <dsp:txXfrm>
        <a:off x="171733" y="2025683"/>
        <a:ext cx="893686" cy="241499"/>
      </dsp:txXfrm>
    </dsp:sp>
    <dsp:sp modelId="{0D825CFF-2BF8-405F-9BB8-36110F86EF56}">
      <dsp:nvSpPr>
        <dsp:cNvPr id="0" name=""/>
        <dsp:cNvSpPr/>
      </dsp:nvSpPr>
      <dsp:spPr>
        <a:xfrm>
          <a:off x="13369" y="2482812"/>
          <a:ext cx="1068728" cy="24549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3F63E-D9DE-4919-B2D2-EDD0C1663DA0}">
      <dsp:nvSpPr>
        <dsp:cNvPr id="0" name=""/>
        <dsp:cNvSpPr/>
      </dsp:nvSpPr>
      <dsp:spPr>
        <a:xfrm>
          <a:off x="114337" y="2578731"/>
          <a:ext cx="1068728" cy="24549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Семьи с детьми – инвалидами,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Семьи с родителями-инвалидами, - неполные семьи,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Многодетные семьи,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Малообеспеченные семьи,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Семьи беженцев,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Семьи участников боевых действий,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Педагогически несостоятельные, практикующие насилие семьи.</a:t>
          </a:r>
        </a:p>
      </dsp:txBody>
      <dsp:txXfrm>
        <a:off x="145639" y="2610033"/>
        <a:ext cx="1006124" cy="2392381"/>
      </dsp:txXfrm>
    </dsp:sp>
    <dsp:sp modelId="{2805CDFD-7639-451C-9721-534993BD2E7F}">
      <dsp:nvSpPr>
        <dsp:cNvPr id="0" name=""/>
        <dsp:cNvSpPr/>
      </dsp:nvSpPr>
      <dsp:spPr>
        <a:xfrm>
          <a:off x="1073221" y="1922250"/>
          <a:ext cx="946842" cy="2675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5B8CA-E13B-49A5-BCE5-79304CF21A81}">
      <dsp:nvSpPr>
        <dsp:cNvPr id="0" name=""/>
        <dsp:cNvSpPr/>
      </dsp:nvSpPr>
      <dsp:spPr>
        <a:xfrm>
          <a:off x="1174189" y="2018170"/>
          <a:ext cx="946842" cy="2675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/>
            <a:t>Группа риска</a:t>
          </a:r>
        </a:p>
      </dsp:txBody>
      <dsp:txXfrm>
        <a:off x="1182026" y="2026007"/>
        <a:ext cx="931168" cy="251896"/>
      </dsp:txXfrm>
    </dsp:sp>
    <dsp:sp modelId="{8DB0F79E-DB5F-4147-A97C-0B6FECCDF22E}">
      <dsp:nvSpPr>
        <dsp:cNvPr id="0" name=""/>
        <dsp:cNvSpPr/>
      </dsp:nvSpPr>
      <dsp:spPr>
        <a:xfrm>
          <a:off x="1198532" y="2493487"/>
          <a:ext cx="908712" cy="2117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C4DB4-7FC6-4186-A91F-A6E6A415A01D}">
      <dsp:nvSpPr>
        <dsp:cNvPr id="0" name=""/>
        <dsp:cNvSpPr/>
      </dsp:nvSpPr>
      <dsp:spPr>
        <a:xfrm>
          <a:off x="1299500" y="2589406"/>
          <a:ext cx="908712" cy="21175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700" kern="1200" dirty="0"/>
            <a:t>Неблагополучная семья</a:t>
          </a:r>
        </a:p>
      </dsp:txBody>
      <dsp:txXfrm>
        <a:off x="1326115" y="2616021"/>
        <a:ext cx="855482" cy="20643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614EAD-6B6D-40D2-AEEE-6EAB1BEC100E}">
      <dsp:nvSpPr>
        <dsp:cNvPr id="0" name=""/>
        <dsp:cNvSpPr/>
      </dsp:nvSpPr>
      <dsp:spPr>
        <a:xfrm>
          <a:off x="1478083" y="2430033"/>
          <a:ext cx="91440" cy="426272"/>
        </a:xfrm>
        <a:custGeom>
          <a:avLst/>
          <a:gdLst/>
          <a:ahLst/>
          <a:cxnLst/>
          <a:rect l="0" t="0" r="0" b="0"/>
          <a:pathLst>
            <a:path>
              <a:moveTo>
                <a:pt x="131674" y="0"/>
              </a:moveTo>
              <a:lnTo>
                <a:pt x="131674" y="340908"/>
              </a:lnTo>
              <a:lnTo>
                <a:pt x="45720" y="340908"/>
              </a:lnTo>
              <a:lnTo>
                <a:pt x="45720" y="42627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754698-A97F-42B3-8CC8-2568FAA4FE41}">
      <dsp:nvSpPr>
        <dsp:cNvPr id="0" name=""/>
        <dsp:cNvSpPr/>
      </dsp:nvSpPr>
      <dsp:spPr>
        <a:xfrm>
          <a:off x="890068" y="1706969"/>
          <a:ext cx="719689" cy="4517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6373"/>
              </a:lnTo>
              <a:lnTo>
                <a:pt x="719689" y="366373"/>
              </a:lnTo>
              <a:lnTo>
                <a:pt x="719689" y="45173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C83C87-DE21-4273-B66F-65ABD6765673}">
      <dsp:nvSpPr>
        <dsp:cNvPr id="0" name=""/>
        <dsp:cNvSpPr/>
      </dsp:nvSpPr>
      <dsp:spPr>
        <a:xfrm>
          <a:off x="415511" y="2418833"/>
          <a:ext cx="91440" cy="4310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5648"/>
              </a:lnTo>
              <a:lnTo>
                <a:pt x="56869" y="345648"/>
              </a:lnTo>
              <a:lnTo>
                <a:pt x="56869" y="43101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C913E2-A91F-4FB8-9043-0C0B64A1E46A}">
      <dsp:nvSpPr>
        <dsp:cNvPr id="0" name=""/>
        <dsp:cNvSpPr/>
      </dsp:nvSpPr>
      <dsp:spPr>
        <a:xfrm>
          <a:off x="461231" y="1706969"/>
          <a:ext cx="428837" cy="451737"/>
        </a:xfrm>
        <a:custGeom>
          <a:avLst/>
          <a:gdLst/>
          <a:ahLst/>
          <a:cxnLst/>
          <a:rect l="0" t="0" r="0" b="0"/>
          <a:pathLst>
            <a:path>
              <a:moveTo>
                <a:pt x="428837" y="0"/>
              </a:moveTo>
              <a:lnTo>
                <a:pt x="428837" y="366373"/>
              </a:lnTo>
              <a:lnTo>
                <a:pt x="0" y="366373"/>
              </a:lnTo>
              <a:lnTo>
                <a:pt x="0" y="45173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F57C-F46A-425C-A00A-7C336DE9516B}">
      <dsp:nvSpPr>
        <dsp:cNvPr id="0" name=""/>
        <dsp:cNvSpPr/>
      </dsp:nvSpPr>
      <dsp:spPr>
        <a:xfrm>
          <a:off x="257806" y="1013328"/>
          <a:ext cx="1264524" cy="6936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8FB62-DE91-42EF-BCD4-7FD6D5F870F6}">
      <dsp:nvSpPr>
        <dsp:cNvPr id="0" name=""/>
        <dsp:cNvSpPr/>
      </dsp:nvSpPr>
      <dsp:spPr>
        <a:xfrm>
          <a:off x="360191" y="1110594"/>
          <a:ext cx="1264524" cy="6936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Педагогически запущенные дети</a:t>
          </a:r>
        </a:p>
      </dsp:txBody>
      <dsp:txXfrm>
        <a:off x="380507" y="1130910"/>
        <a:ext cx="1223892" cy="653008"/>
      </dsp:txXfrm>
    </dsp:sp>
    <dsp:sp modelId="{AC6E6B0A-DCE8-46B5-A8B8-9253154AD71C}">
      <dsp:nvSpPr>
        <dsp:cNvPr id="0" name=""/>
        <dsp:cNvSpPr/>
      </dsp:nvSpPr>
      <dsp:spPr>
        <a:xfrm>
          <a:off x="496" y="2158706"/>
          <a:ext cx="921470" cy="2601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67869A-C3B2-419C-B12E-113370D53736}">
      <dsp:nvSpPr>
        <dsp:cNvPr id="0" name=""/>
        <dsp:cNvSpPr/>
      </dsp:nvSpPr>
      <dsp:spPr>
        <a:xfrm>
          <a:off x="102881" y="2255973"/>
          <a:ext cx="921470" cy="2601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Зона риска</a:t>
          </a:r>
        </a:p>
      </dsp:txBody>
      <dsp:txXfrm>
        <a:off x="110500" y="2263592"/>
        <a:ext cx="906232" cy="244888"/>
      </dsp:txXfrm>
    </dsp:sp>
    <dsp:sp modelId="{0D825CFF-2BF8-405F-9BB8-36110F86EF56}">
      <dsp:nvSpPr>
        <dsp:cNvPr id="0" name=""/>
        <dsp:cNvSpPr/>
      </dsp:nvSpPr>
      <dsp:spPr>
        <a:xfrm>
          <a:off x="11646" y="2849846"/>
          <a:ext cx="921470" cy="1974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43F63E-D9DE-4919-B2D2-EDD0C1663DA0}">
      <dsp:nvSpPr>
        <dsp:cNvPr id="0" name=""/>
        <dsp:cNvSpPr/>
      </dsp:nvSpPr>
      <dsp:spPr>
        <a:xfrm>
          <a:off x="114031" y="2947112"/>
          <a:ext cx="921470" cy="19745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С низким уровнем культуры (обученности, воспитанности)</a:t>
          </a:r>
        </a:p>
      </dsp:txBody>
      <dsp:txXfrm>
        <a:off x="141020" y="2974101"/>
        <a:ext cx="867492" cy="1920572"/>
      </dsp:txXfrm>
    </dsp:sp>
    <dsp:sp modelId="{2805CDFD-7639-451C-9721-534993BD2E7F}">
      <dsp:nvSpPr>
        <dsp:cNvPr id="0" name=""/>
        <dsp:cNvSpPr/>
      </dsp:nvSpPr>
      <dsp:spPr>
        <a:xfrm>
          <a:off x="1129690" y="2158706"/>
          <a:ext cx="960134" cy="2713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5B8CA-E13B-49A5-BCE5-79304CF21A81}">
      <dsp:nvSpPr>
        <dsp:cNvPr id="0" name=""/>
        <dsp:cNvSpPr/>
      </dsp:nvSpPr>
      <dsp:spPr>
        <a:xfrm>
          <a:off x="1232076" y="2255973"/>
          <a:ext cx="960134" cy="271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Группа риска</a:t>
          </a:r>
        </a:p>
      </dsp:txBody>
      <dsp:txXfrm>
        <a:off x="1240023" y="2263920"/>
        <a:ext cx="944240" cy="255432"/>
      </dsp:txXfrm>
    </dsp:sp>
    <dsp:sp modelId="{8DB0F79E-DB5F-4147-A97C-0B6FECCDF22E}">
      <dsp:nvSpPr>
        <dsp:cNvPr id="0" name=""/>
        <dsp:cNvSpPr/>
      </dsp:nvSpPr>
      <dsp:spPr>
        <a:xfrm>
          <a:off x="1040782" y="2856306"/>
          <a:ext cx="966041" cy="2012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C4DB4-7FC6-4186-A91F-A6E6A415A01D}">
      <dsp:nvSpPr>
        <dsp:cNvPr id="0" name=""/>
        <dsp:cNvSpPr/>
      </dsp:nvSpPr>
      <dsp:spPr>
        <a:xfrm>
          <a:off x="1143168" y="2953572"/>
          <a:ext cx="966041" cy="20125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девиантные,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агрессивные,</a:t>
          </a:r>
        </a:p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/>
            <a:t>- Асоциальные формы поведения. Дети и подростки с </a:t>
          </a:r>
          <a:r>
            <a:rPr lang="ru-RU" sz="800" kern="1200" dirty="0" err="1"/>
            <a:t>делинквентным</a:t>
          </a:r>
          <a:r>
            <a:rPr lang="ru-RU" sz="800" kern="1200" dirty="0"/>
            <a:t> поведением. С явными признаками </a:t>
          </a:r>
          <a:r>
            <a:rPr lang="ru-RU" sz="800" kern="1200" dirty="0" err="1"/>
            <a:t>аддиктивного</a:t>
          </a:r>
          <a:r>
            <a:rPr lang="ru-RU" sz="800" kern="1200" dirty="0"/>
            <a:t> поведения</a:t>
          </a:r>
        </a:p>
      </dsp:txBody>
      <dsp:txXfrm>
        <a:off x="1171462" y="2981866"/>
        <a:ext cx="909453" cy="19559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EFCCE-8899-469F-AACC-F47824D1D8E4}">
      <dsp:nvSpPr>
        <dsp:cNvPr id="0" name=""/>
        <dsp:cNvSpPr/>
      </dsp:nvSpPr>
      <dsp:spPr>
        <a:xfrm>
          <a:off x="942327" y="1821033"/>
          <a:ext cx="91440" cy="996785"/>
        </a:xfrm>
        <a:custGeom>
          <a:avLst/>
          <a:gdLst/>
          <a:ahLst/>
          <a:cxnLst/>
          <a:rect l="0" t="0" r="0" b="0"/>
          <a:pathLst>
            <a:path>
              <a:moveTo>
                <a:pt x="55837" y="0"/>
              </a:moveTo>
              <a:lnTo>
                <a:pt x="55837" y="813722"/>
              </a:lnTo>
              <a:lnTo>
                <a:pt x="45720" y="813722"/>
              </a:lnTo>
              <a:lnTo>
                <a:pt x="45720" y="996785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4F57C-F46A-425C-A00A-7C336DE9516B}">
      <dsp:nvSpPr>
        <dsp:cNvPr id="0" name=""/>
        <dsp:cNvSpPr/>
      </dsp:nvSpPr>
      <dsp:spPr>
        <a:xfrm>
          <a:off x="153641" y="934666"/>
          <a:ext cx="1689047" cy="88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38FB62-DE91-42EF-BCD4-7FD6D5F870F6}">
      <dsp:nvSpPr>
        <dsp:cNvPr id="0" name=""/>
        <dsp:cNvSpPr/>
      </dsp:nvSpPr>
      <dsp:spPr>
        <a:xfrm>
          <a:off x="373207" y="1143253"/>
          <a:ext cx="1689047" cy="88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/>
            <a:t>Одаренные</a:t>
          </a:r>
          <a:r>
            <a:rPr lang="ru-RU" sz="900" kern="1200" dirty="0"/>
            <a:t> дети</a:t>
          </a:r>
        </a:p>
      </dsp:txBody>
      <dsp:txXfrm>
        <a:off x="399168" y="1169214"/>
        <a:ext cx="1637125" cy="834445"/>
      </dsp:txXfrm>
    </dsp:sp>
    <dsp:sp modelId="{CBA6C276-8AF1-400C-997F-A16643FF73FA}">
      <dsp:nvSpPr>
        <dsp:cNvPr id="0" name=""/>
        <dsp:cNvSpPr/>
      </dsp:nvSpPr>
      <dsp:spPr>
        <a:xfrm>
          <a:off x="385318" y="2817819"/>
          <a:ext cx="1205457" cy="16988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D7640C-EE17-4546-9802-66A32CC8695C}">
      <dsp:nvSpPr>
        <dsp:cNvPr id="0" name=""/>
        <dsp:cNvSpPr/>
      </dsp:nvSpPr>
      <dsp:spPr>
        <a:xfrm>
          <a:off x="604884" y="3026406"/>
          <a:ext cx="1205457" cy="1698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Социально-</a:t>
          </a:r>
          <a:r>
            <a:rPr lang="ru-RU" sz="1000" kern="1200" dirty="0" err="1"/>
            <a:t>лидерски</a:t>
          </a:r>
          <a:r>
            <a:rPr lang="ru-RU" sz="1000" kern="1200" dirty="0"/>
            <a:t> одаренные,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- Художественно и эстетически,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- Спортивно и физически,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- Академически и интеллектуально одаренные.</a:t>
          </a:r>
        </a:p>
      </dsp:txBody>
      <dsp:txXfrm>
        <a:off x="640191" y="3061713"/>
        <a:ext cx="1134843" cy="1628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52C10-800B-4788-AB6C-6DA2BC572C80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933719-4A49-4B36-AE21-91168F6533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40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7933719-4A49-4B36-AE21-91168F6533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562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795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240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6479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8742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3689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240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581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56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054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81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01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118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443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0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146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527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EC4E8-217E-4473-BD75-3AB1CF4B2AD6}" type="datetimeFigureOut">
              <a:rPr lang="ru-RU" smtClean="0"/>
              <a:pPr/>
              <a:t>25.01.2021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521D6D-07E5-4613-BA92-C9BBB1B73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733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  <p:sldLayoutId id="2147483996" r:id="rId3"/>
    <p:sldLayoutId id="2147483997" r:id="rId4"/>
    <p:sldLayoutId id="2147483998" r:id="rId5"/>
    <p:sldLayoutId id="2147483999" r:id="rId6"/>
    <p:sldLayoutId id="2147484000" r:id="rId7"/>
    <p:sldLayoutId id="2147484001" r:id="rId8"/>
    <p:sldLayoutId id="2147484002" r:id="rId9"/>
    <p:sldLayoutId id="2147484003" r:id="rId10"/>
    <p:sldLayoutId id="2147484004" r:id="rId11"/>
    <p:sldLayoutId id="2147484005" r:id="rId12"/>
    <p:sldLayoutId id="2147484006" r:id="rId13"/>
    <p:sldLayoutId id="2147484007" r:id="rId14"/>
    <p:sldLayoutId id="2147484008" r:id="rId15"/>
    <p:sldLayoutId id="214748400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C59BF7-E129-44E0-97BD-17F1A90C9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8291" y="3132503"/>
            <a:ext cx="8533578" cy="164630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/>
              <a:t>Индивидуальная работа классного руководителя с учащимися </a:t>
            </a:r>
            <a:br>
              <a:rPr lang="ru-RU" sz="6000" b="1" dirty="0"/>
            </a:br>
            <a:r>
              <a:rPr lang="ru-RU" sz="6000" b="1" dirty="0"/>
              <a:t>«группы риска»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2CE7C72-8286-4E74-9272-82E0F5C2AC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44240" y="5169419"/>
            <a:ext cx="7766936" cy="1293525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dirty="0"/>
          </a:p>
          <a:p>
            <a:pPr algn="r"/>
            <a:endParaRPr lang="ru-RU" dirty="0"/>
          </a:p>
          <a:p>
            <a:pPr algn="r"/>
            <a:r>
              <a:rPr lang="ru-RU" sz="5100" b="1" dirty="0">
                <a:solidFill>
                  <a:schemeClr val="tx1"/>
                </a:solidFill>
              </a:rPr>
              <a:t>Коробова Юлия Викторовна, </a:t>
            </a:r>
          </a:p>
          <a:p>
            <a:pPr algn="r"/>
            <a:r>
              <a:rPr lang="ru-RU" sz="5100" b="1" dirty="0">
                <a:solidFill>
                  <a:schemeClr val="tx1"/>
                </a:solidFill>
              </a:rPr>
              <a:t>заместитель директора по ВР МБОУ «СОШ № 32 г. Челябинска»</a:t>
            </a:r>
          </a:p>
          <a:p>
            <a:pPr algn="r"/>
            <a:r>
              <a:rPr lang="ru-RU" sz="5100" b="1" dirty="0">
                <a:solidFill>
                  <a:schemeClr val="tx1"/>
                </a:solidFill>
              </a:rPr>
              <a:t>р</a:t>
            </a:r>
            <a:r>
              <a:rPr lang="ru-RU" sz="5100" b="1">
                <a:solidFill>
                  <a:schemeClr val="tx1"/>
                </a:solidFill>
              </a:rPr>
              <a:t>уководитель </a:t>
            </a:r>
            <a:r>
              <a:rPr lang="ru-RU" sz="5100" b="1" dirty="0">
                <a:solidFill>
                  <a:schemeClr val="tx1"/>
                </a:solidFill>
              </a:rPr>
              <a:t>РМО классных руководителей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167860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6EE71-479B-4DAE-8EF0-07FA4074E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237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Нормативные документы для работы с детьми </a:t>
            </a:r>
            <a:br>
              <a:rPr lang="ru-RU" sz="3200" b="1" dirty="0"/>
            </a:br>
            <a:r>
              <a:rPr lang="ru-RU" sz="3200" b="1" dirty="0"/>
              <a:t>«группы риска»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3BE0B2-565A-480B-BB79-14FEA05A6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64" y="1496759"/>
            <a:ext cx="10058400" cy="484537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Федерации, 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Семейный кодекс Российской Федерации;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Федеральный закон от 29 декабря 2012 г. N 273-ФЗ "Об образовании в Российской Федерации";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Федеральный закон от 24 июля 1998 г. N 124-ФЗ "Об основных гарантиях прав ребёнка в Российской Федерации";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 Федеральный закон от 24 июня 1999 г. N 120-ФЗ "Об основах системы профилактики безнадзорности и правонарушений несовершеннолетних";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6. Федеральный закон от 29 декабря 2010 г. N 436-ФЗ "О защите детей от информации, причиняющей вред их здоровью и развитию";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7. Указ Президента Российской Федерации от 7 мая 2012 г. N 597 "О мероприятиях по реализации государственной социальной политики";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8. Указ Президента Российской Федерации от 7 мая 2018 г. 2018 года# N 204 "О национальных целях и стратегических задачах развития Российской Федерации на период до 2024 года";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9. Распоряжение Правительства Российской Федерации от 29 мая 2015 г. N 996-р "Об утверждении Стратегии развития воспитания в Российской Федерации на период до 2025 года";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10. Приказы Минобрнауки России от 6 октября 2009 г. N 373 "Об утверждении и введении в действие федерального государственного образовательного стандарта начального общего образования", от 17 декабря 2010 N 1897 "Об утверждении федерального государственного образовательного стандарта основного общего образования", от 17 мая 2012 г. N 413 "Об утверждении федерального государственного образовательного стандарта среднего общего образования";</a:t>
            </a:r>
          </a:p>
          <a:p>
            <a:pPr algn="l"/>
            <a:r>
              <a:rPr lang="ru-RU" sz="31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11. Приказ Минобрнауки России от 11 мая 2016 г. N 536 "Об утверждении Особенностей режима рабочего времени и времени отдыха педагогических и иных работников организаций, осуществляющих образовательную деятельность".</a:t>
            </a:r>
            <a:r>
              <a:rPr lang="ru-RU" sz="31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1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31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12.</a:t>
            </a:r>
            <a:r>
              <a:rPr lang="ru-RU" sz="3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1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Письмо </a:t>
            </a:r>
            <a:r>
              <a:rPr lang="ru-RU" sz="3100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Минпросвещения</a:t>
            </a:r>
            <a:r>
              <a:rPr lang="ru-RU" sz="31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России от 12.05.2020 № ВБ-1011/08 «О методических рекомендациях»</a:t>
            </a:r>
            <a:r>
              <a:rPr lang="ru-RU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234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1AE0A-D687-4B96-BC5C-35CB8765C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450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Работа классного руководителя с учащимися </a:t>
            </a:r>
            <a:br>
              <a:rPr lang="ru-RU" sz="3200" b="1" dirty="0"/>
            </a:br>
            <a:r>
              <a:rPr lang="ru-RU" sz="3200" b="1" dirty="0"/>
              <a:t>«группы риска»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2803673-912D-40E6-ADCE-11FE1D328B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9224563"/>
              </p:ext>
            </p:extLst>
          </p:nvPr>
        </p:nvGraphicFramePr>
        <p:xfrm>
          <a:off x="497150" y="1233996"/>
          <a:ext cx="11284997" cy="56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5141">
                  <a:extLst>
                    <a:ext uri="{9D8B030D-6E8A-4147-A177-3AD203B41FA5}">
                      <a16:colId xmlns:a16="http://schemas.microsoft.com/office/drawing/2014/main" val="2622506290"/>
                    </a:ext>
                  </a:extLst>
                </a:gridCol>
                <a:gridCol w="8319856">
                  <a:extLst>
                    <a:ext uri="{9D8B030D-6E8A-4147-A177-3AD203B41FA5}">
                      <a16:colId xmlns:a16="http://schemas.microsoft.com/office/drawing/2014/main" val="1247568908"/>
                    </a:ext>
                  </a:extLst>
                </a:gridCol>
              </a:tblGrid>
              <a:tr h="36731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Этапы работы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Деятельность классного руководителя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845204"/>
                  </a:ext>
                </a:extLst>
              </a:tr>
              <a:tr h="2265812">
                <a:tc>
                  <a:txBody>
                    <a:bodyPr/>
                    <a:lstStyle/>
                    <a:p>
                      <a:pPr marL="342900" indent="-342900" algn="just">
                        <a:buAutoNum type="arabicPeriod"/>
                      </a:pPr>
                      <a:r>
                        <a:rPr lang="ru-RU" sz="1600" b="1" dirty="0"/>
                        <a:t>Этап</a:t>
                      </a:r>
                    </a:p>
                    <a:p>
                      <a:pPr marL="0" indent="0" algn="just">
                        <a:buNone/>
                      </a:pPr>
                      <a:r>
                        <a:rPr lang="ru-RU" sz="1600" dirty="0"/>
                        <a:t>Изучение первичной информации об учащихся классного коллектива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/>
                        <a:t>изучает личные дела учащихся, результаты медицинского обследования, психолого-педагогические характеристики, результаты успеваемости, посещаемости учебных занятий, результаты диагностирования педагога – психолога, жизнедеятельность учащихся вне школы;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/>
                        <a:t>выясняет  кто относится к «группе риска», по какой причине, кто состоит на внутришкольном учете, когда и почему был поставлен, какие формы работы использовались с данными учащимися, какие из них явились более эффективными, в каких семьях и в каких условиях проживают учащиеся.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301913"/>
                  </a:ext>
                </a:extLst>
              </a:tr>
              <a:tr h="90632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/>
                        <a:t>2. Этап</a:t>
                      </a:r>
                    </a:p>
                    <a:p>
                      <a:pPr algn="just"/>
                      <a:r>
                        <a:rPr lang="ru-RU" sz="1600" b="0" dirty="0"/>
                        <a:t>Выявление учащихся группы риска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/>
                        <a:t>составляет карту класса по выявлению детей группы риска,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/>
                        <a:t>выявляет учащихся группы риска в соответствии с классификацией,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600" dirty="0"/>
                        <a:t>составляет банк данных учащихся группы риска в классном коллективе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7623239"/>
                  </a:ext>
                </a:extLst>
              </a:tr>
              <a:tr h="906325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/>
                        <a:t>3. Этап</a:t>
                      </a:r>
                    </a:p>
                    <a:p>
                      <a:pPr algn="just"/>
                      <a:r>
                        <a:rPr lang="ru-RU" sz="1600" b="0" dirty="0"/>
                        <a:t>Планирование работы с учащимися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/>
                        <a:t>- планирует воспитательную деятельность классного коллектива с учетом форм и методов работы с учащимися, находящимися в зоне или группе риска, взаимодействие со специалистами школы.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806812"/>
                  </a:ext>
                </a:extLst>
              </a:tr>
              <a:tr h="1178223">
                <a:tc>
                  <a:txBody>
                    <a:bodyPr/>
                    <a:lstStyle/>
                    <a:p>
                      <a:pPr algn="just"/>
                      <a:r>
                        <a:rPr lang="ru-RU" sz="1600" b="1" dirty="0"/>
                        <a:t>4. Этап</a:t>
                      </a:r>
                    </a:p>
                    <a:p>
                      <a:pPr algn="just"/>
                      <a:r>
                        <a:rPr lang="ru-RU" sz="1600" dirty="0"/>
                        <a:t>Реализация плана воспитательных мероприятий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600" dirty="0"/>
                        <a:t>- сопровождает и координирует выполнение мероприятий плана воспитательной деятельности с учащимися группы риска, осуществляет промежуточный контроль, оценивает полученные результаты, корректирует план.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434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274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A8FB10-47FF-4E45-966A-25F08597E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9228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Карта класса по выявлению детей группы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5AAA20-9D74-4FF0-BDB4-C667F44B5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878890"/>
            <a:ext cx="10058400" cy="499020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/>
              <a:t>Школа__________                                                                                                   Класс________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/>
              <a:t>Общее количество учащихся в классе_______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800" dirty="0"/>
              <a:t>Дата заполнения ____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sz="1800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67E895A-5AAD-4A48-A5AE-7DD92403B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710615"/>
              </p:ext>
            </p:extLst>
          </p:nvPr>
        </p:nvGraphicFramePr>
        <p:xfrm>
          <a:off x="656947" y="1799290"/>
          <a:ext cx="11088206" cy="4524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793">
                  <a:extLst>
                    <a:ext uri="{9D8B030D-6E8A-4147-A177-3AD203B41FA5}">
                      <a16:colId xmlns:a16="http://schemas.microsoft.com/office/drawing/2014/main" val="304773330"/>
                    </a:ext>
                  </a:extLst>
                </a:gridCol>
                <a:gridCol w="490387">
                  <a:extLst>
                    <a:ext uri="{9D8B030D-6E8A-4147-A177-3AD203B41FA5}">
                      <a16:colId xmlns:a16="http://schemas.microsoft.com/office/drawing/2014/main" val="245581178"/>
                    </a:ext>
                  </a:extLst>
                </a:gridCol>
                <a:gridCol w="490387">
                  <a:extLst>
                    <a:ext uri="{9D8B030D-6E8A-4147-A177-3AD203B41FA5}">
                      <a16:colId xmlns:a16="http://schemas.microsoft.com/office/drawing/2014/main" val="993567188"/>
                    </a:ext>
                  </a:extLst>
                </a:gridCol>
                <a:gridCol w="581200">
                  <a:extLst>
                    <a:ext uri="{9D8B030D-6E8A-4147-A177-3AD203B41FA5}">
                      <a16:colId xmlns:a16="http://schemas.microsoft.com/office/drawing/2014/main" val="3705618437"/>
                    </a:ext>
                  </a:extLst>
                </a:gridCol>
                <a:gridCol w="581200">
                  <a:extLst>
                    <a:ext uri="{9D8B030D-6E8A-4147-A177-3AD203B41FA5}">
                      <a16:colId xmlns:a16="http://schemas.microsoft.com/office/drawing/2014/main" val="1599519525"/>
                    </a:ext>
                  </a:extLst>
                </a:gridCol>
                <a:gridCol w="653850">
                  <a:extLst>
                    <a:ext uri="{9D8B030D-6E8A-4147-A177-3AD203B41FA5}">
                      <a16:colId xmlns:a16="http://schemas.microsoft.com/office/drawing/2014/main" val="2062919192"/>
                    </a:ext>
                  </a:extLst>
                </a:gridCol>
                <a:gridCol w="771906">
                  <a:extLst>
                    <a:ext uri="{9D8B030D-6E8A-4147-A177-3AD203B41FA5}">
                      <a16:colId xmlns:a16="http://schemas.microsoft.com/office/drawing/2014/main" val="1100783868"/>
                    </a:ext>
                  </a:extLst>
                </a:gridCol>
                <a:gridCol w="558850">
                  <a:extLst>
                    <a:ext uri="{9D8B030D-6E8A-4147-A177-3AD203B41FA5}">
                      <a16:colId xmlns:a16="http://schemas.microsoft.com/office/drawing/2014/main" val="1895377779"/>
                    </a:ext>
                  </a:extLst>
                </a:gridCol>
                <a:gridCol w="821500">
                  <a:extLst>
                    <a:ext uri="{9D8B030D-6E8A-4147-A177-3AD203B41FA5}">
                      <a16:colId xmlns:a16="http://schemas.microsoft.com/office/drawing/2014/main" val="1860514618"/>
                    </a:ext>
                  </a:extLst>
                </a:gridCol>
                <a:gridCol w="563038">
                  <a:extLst>
                    <a:ext uri="{9D8B030D-6E8A-4147-A177-3AD203B41FA5}">
                      <a16:colId xmlns:a16="http://schemas.microsoft.com/office/drawing/2014/main" val="1949580676"/>
                    </a:ext>
                  </a:extLst>
                </a:gridCol>
                <a:gridCol w="553956">
                  <a:extLst>
                    <a:ext uri="{9D8B030D-6E8A-4147-A177-3AD203B41FA5}">
                      <a16:colId xmlns:a16="http://schemas.microsoft.com/office/drawing/2014/main" val="2899252100"/>
                    </a:ext>
                  </a:extLst>
                </a:gridCol>
                <a:gridCol w="717419">
                  <a:extLst>
                    <a:ext uri="{9D8B030D-6E8A-4147-A177-3AD203B41FA5}">
                      <a16:colId xmlns:a16="http://schemas.microsoft.com/office/drawing/2014/main" val="636883590"/>
                    </a:ext>
                  </a:extLst>
                </a:gridCol>
                <a:gridCol w="626606">
                  <a:extLst>
                    <a:ext uri="{9D8B030D-6E8A-4147-A177-3AD203B41FA5}">
                      <a16:colId xmlns:a16="http://schemas.microsoft.com/office/drawing/2014/main" val="2802373761"/>
                    </a:ext>
                  </a:extLst>
                </a:gridCol>
                <a:gridCol w="608444">
                  <a:extLst>
                    <a:ext uri="{9D8B030D-6E8A-4147-A177-3AD203B41FA5}">
                      <a16:colId xmlns:a16="http://schemas.microsoft.com/office/drawing/2014/main" val="497364914"/>
                    </a:ext>
                  </a:extLst>
                </a:gridCol>
                <a:gridCol w="420789">
                  <a:extLst>
                    <a:ext uri="{9D8B030D-6E8A-4147-A177-3AD203B41FA5}">
                      <a16:colId xmlns:a16="http://schemas.microsoft.com/office/drawing/2014/main" val="1453335079"/>
                    </a:ext>
                  </a:extLst>
                </a:gridCol>
                <a:gridCol w="825623">
                  <a:extLst>
                    <a:ext uri="{9D8B030D-6E8A-4147-A177-3AD203B41FA5}">
                      <a16:colId xmlns:a16="http://schemas.microsoft.com/office/drawing/2014/main" val="4267816802"/>
                    </a:ext>
                  </a:extLst>
                </a:gridCol>
                <a:gridCol w="769625">
                  <a:extLst>
                    <a:ext uri="{9D8B030D-6E8A-4147-A177-3AD203B41FA5}">
                      <a16:colId xmlns:a16="http://schemas.microsoft.com/office/drawing/2014/main" val="3650060197"/>
                    </a:ext>
                  </a:extLst>
                </a:gridCol>
                <a:gridCol w="517633">
                  <a:extLst>
                    <a:ext uri="{9D8B030D-6E8A-4147-A177-3AD203B41FA5}">
                      <a16:colId xmlns:a16="http://schemas.microsoft.com/office/drawing/2014/main" val="94901355"/>
                    </a:ext>
                  </a:extLst>
                </a:gridCol>
              </a:tblGrid>
              <a:tr h="659825">
                <a:tc rowSpan="2">
                  <a:txBody>
                    <a:bodyPr/>
                    <a:lstStyle/>
                    <a:p>
                      <a:r>
                        <a:rPr lang="ru-RU" dirty="0"/>
                        <a:t>Фамилия, Имя, Класс</a:t>
                      </a: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Возраст</a:t>
                      </a:r>
                    </a:p>
                  </a:txBody>
                  <a:tcPr vert="vert270"/>
                </a:tc>
                <a:tc rowSpan="2">
                  <a:txBody>
                    <a:bodyPr/>
                    <a:lstStyle/>
                    <a:p>
                      <a:r>
                        <a:rPr lang="ru-RU" dirty="0"/>
                        <a:t>Пол</a:t>
                      </a:r>
                    </a:p>
                  </a:txBody>
                  <a:tcPr vert="vert270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Медицинские проблемы</a:t>
                      </a:r>
                    </a:p>
                    <a:p>
                      <a:pPr algn="ctr"/>
                      <a:r>
                        <a:rPr lang="ru-RU" dirty="0"/>
                        <a:t> (данные медицинской карты)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Социальные проблемы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Психолого-педагогические проблемы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735524"/>
                  </a:ext>
                </a:extLst>
              </a:tr>
              <a:tr h="24975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Хронические заболевания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Проблемы с органами зрения, слуха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Часто болеющие дети (40 дней в уч. году и более)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Длительная нетрудоспособность в связи с травматизмом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Дети- инвалиды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Асоциальная семья (жестокое или пренебрежительное отношение)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Малообеспеченная семья, в том числе многодетная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Беженцы, переселенцы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Переход в новую школу, класс (адаптация)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Стойкая неуспеваемость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Частое нарушение поведения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Прогулы уроков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Трудности взаимоотношений со сверстниками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Трудности взаимоотношений с учителями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Состоит ли на учёте в КДН (ОДН УВД)</a:t>
                      </a:r>
                    </a:p>
                  </a:txBody>
                  <a:tcPr vert="vert27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92797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3985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06448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34895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3532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56D1C0-C685-4FA5-A7FD-E00332EC7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048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>Классификация обучающихся, находящихся в зоне или группе риска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13B0AAB-4F59-4DCB-BE4D-1CA3FB0EE8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14726"/>
              </p:ext>
            </p:extLst>
          </p:nvPr>
        </p:nvGraphicFramePr>
        <p:xfrm>
          <a:off x="2629294" y="1206239"/>
          <a:ext cx="2490245" cy="4861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Объект 3">
            <a:extLst>
              <a:ext uri="{FF2B5EF4-FFF2-40B4-BE49-F238E27FC236}">
                <a16:creationId xmlns:a16="http://schemas.microsoft.com/office/drawing/2014/main" id="{91978E58-BBA5-48A2-8AD8-0E3C48A242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7585475"/>
              </p:ext>
            </p:extLst>
          </p:nvPr>
        </p:nvGraphicFramePr>
        <p:xfrm>
          <a:off x="0" y="1777344"/>
          <a:ext cx="2947136" cy="3874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6" name="Объект 3">
            <a:extLst>
              <a:ext uri="{FF2B5EF4-FFF2-40B4-BE49-F238E27FC236}">
                <a16:creationId xmlns:a16="http://schemas.microsoft.com/office/drawing/2014/main" id="{2A7AC027-80FF-435B-ACEC-0B141CB53C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1218623"/>
              </p:ext>
            </p:extLst>
          </p:nvPr>
        </p:nvGraphicFramePr>
        <p:xfrm>
          <a:off x="5194168" y="918133"/>
          <a:ext cx="2300141" cy="5523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7" name="Объект 3">
            <a:extLst>
              <a:ext uri="{FF2B5EF4-FFF2-40B4-BE49-F238E27FC236}">
                <a16:creationId xmlns:a16="http://schemas.microsoft.com/office/drawing/2014/main" id="{0BB02F18-A0C8-41E7-A9AD-5EC5C73EBC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8297317"/>
              </p:ext>
            </p:extLst>
          </p:nvPr>
        </p:nvGraphicFramePr>
        <p:xfrm>
          <a:off x="7634927" y="712115"/>
          <a:ext cx="2195661" cy="6004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8" name="Объект 3">
            <a:extLst>
              <a:ext uri="{FF2B5EF4-FFF2-40B4-BE49-F238E27FC236}">
                <a16:creationId xmlns:a16="http://schemas.microsoft.com/office/drawing/2014/main" id="{9504A83E-0966-484F-8FDD-E8613BE0522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3367784"/>
              </p:ext>
            </p:extLst>
          </p:nvPr>
        </p:nvGraphicFramePr>
        <p:xfrm>
          <a:off x="9830588" y="767369"/>
          <a:ext cx="2195661" cy="6004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116176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CD5935-8602-4CC5-9F2B-B5A65BF51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52126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/>
              <a:t>Индивидуальный план оказания помощи учащемуся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9B4DFB-F622-4D47-8E1A-74B063E67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012054"/>
            <a:ext cx="10058400" cy="3940197"/>
          </a:xfrm>
        </p:spPr>
        <p:txBody>
          <a:bodyPr/>
          <a:lstStyle/>
          <a:p>
            <a:pPr marL="36000" indent="-3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Ф.И.О. учащегося, класс:_______</a:t>
            </a:r>
          </a:p>
          <a:p>
            <a:pPr marL="36000" indent="-3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Специалист, наблюдающий случай:____</a:t>
            </a:r>
          </a:p>
          <a:p>
            <a:pPr marL="36000" indent="-3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Дата и составления первоначального плана: ________</a:t>
            </a:r>
          </a:p>
          <a:p>
            <a:pPr marL="36000" indent="-3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/>
              <a:t>Дата корректировки плана:________</a:t>
            </a:r>
          </a:p>
          <a:p>
            <a:pPr marL="36000" indent="-3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DEA1E01-DCA7-4235-B2A5-E2595C70E3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98546"/>
              </p:ext>
            </p:extLst>
          </p:nvPr>
        </p:nvGraphicFramePr>
        <p:xfrm>
          <a:off x="949911" y="2441933"/>
          <a:ext cx="10555549" cy="2510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7935">
                  <a:extLst>
                    <a:ext uri="{9D8B030D-6E8A-4147-A177-3AD203B41FA5}">
                      <a16:colId xmlns:a16="http://schemas.microsoft.com/office/drawing/2014/main" val="1531262257"/>
                    </a:ext>
                  </a:extLst>
                </a:gridCol>
                <a:gridCol w="1244142">
                  <a:extLst>
                    <a:ext uri="{9D8B030D-6E8A-4147-A177-3AD203B41FA5}">
                      <a16:colId xmlns:a16="http://schemas.microsoft.com/office/drawing/2014/main" val="2705575280"/>
                    </a:ext>
                  </a:extLst>
                </a:gridCol>
                <a:gridCol w="1771728">
                  <a:extLst>
                    <a:ext uri="{9D8B030D-6E8A-4147-A177-3AD203B41FA5}">
                      <a16:colId xmlns:a16="http://schemas.microsoft.com/office/drawing/2014/main" val="2435294382"/>
                    </a:ext>
                  </a:extLst>
                </a:gridCol>
                <a:gridCol w="1507935">
                  <a:extLst>
                    <a:ext uri="{9D8B030D-6E8A-4147-A177-3AD203B41FA5}">
                      <a16:colId xmlns:a16="http://schemas.microsoft.com/office/drawing/2014/main" val="1054656541"/>
                    </a:ext>
                  </a:extLst>
                </a:gridCol>
                <a:gridCol w="1507935">
                  <a:extLst>
                    <a:ext uri="{9D8B030D-6E8A-4147-A177-3AD203B41FA5}">
                      <a16:colId xmlns:a16="http://schemas.microsoft.com/office/drawing/2014/main" val="1888203083"/>
                    </a:ext>
                  </a:extLst>
                </a:gridCol>
                <a:gridCol w="1507935">
                  <a:extLst>
                    <a:ext uri="{9D8B030D-6E8A-4147-A177-3AD203B41FA5}">
                      <a16:colId xmlns:a16="http://schemas.microsoft.com/office/drawing/2014/main" val="261588478"/>
                    </a:ext>
                  </a:extLst>
                </a:gridCol>
                <a:gridCol w="1507939">
                  <a:extLst>
                    <a:ext uri="{9D8B030D-6E8A-4147-A177-3AD203B41FA5}">
                      <a16:colId xmlns:a16="http://schemas.microsoft.com/office/drawing/2014/main" val="1627266676"/>
                    </a:ext>
                  </a:extLst>
                </a:gridCol>
              </a:tblGrid>
              <a:tr h="1047278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Потребности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Действия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Ответственные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 исполнения и реальные временные рамки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Ожидаемый результат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Возможные угрозы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Примечание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3049731"/>
                  </a:ext>
                </a:extLst>
              </a:tr>
              <a:tr h="10472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9735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056ED23-8C80-4695-B643-FE08F6B16FCD}"/>
              </a:ext>
            </a:extLst>
          </p:cNvPr>
          <p:cNvSpPr txBox="1"/>
          <p:nvPr/>
        </p:nvSpPr>
        <p:spPr>
          <a:xfrm>
            <a:off x="1097280" y="5264458"/>
            <a:ext cx="47763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Подпись учащегося:</a:t>
            </a:r>
          </a:p>
          <a:p>
            <a:r>
              <a:rPr lang="ru-RU" dirty="0"/>
              <a:t>Дата завершения исполнения плана:</a:t>
            </a:r>
          </a:p>
          <a:p>
            <a:r>
              <a:rPr lang="ru-RU" dirty="0"/>
              <a:t>Подпись специалиста, наблюдающего случай: </a:t>
            </a:r>
          </a:p>
        </p:txBody>
      </p:sp>
    </p:spTree>
    <p:extLst>
      <p:ext uri="{BB962C8B-B14F-4D97-AF65-F5344CB8AC3E}">
        <p14:creationId xmlns:p14="http://schemas.microsoft.com/office/powerpoint/2010/main" val="1688621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2611FD-8AC0-4560-BCE7-E3253C383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Индивидуальный план работы с учащимися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BAF15D1-B6DA-4861-8E9F-AB7C3A9B67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1098280"/>
              </p:ext>
            </p:extLst>
          </p:nvPr>
        </p:nvGraphicFramePr>
        <p:xfrm>
          <a:off x="432046" y="906726"/>
          <a:ext cx="11499542" cy="6083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727">
                  <a:extLst>
                    <a:ext uri="{9D8B030D-6E8A-4147-A177-3AD203B41FA5}">
                      <a16:colId xmlns:a16="http://schemas.microsoft.com/office/drawing/2014/main" val="2811331050"/>
                    </a:ext>
                  </a:extLst>
                </a:gridCol>
                <a:gridCol w="6529172">
                  <a:extLst>
                    <a:ext uri="{9D8B030D-6E8A-4147-A177-3AD203B41FA5}">
                      <a16:colId xmlns:a16="http://schemas.microsoft.com/office/drawing/2014/main" val="562141945"/>
                    </a:ext>
                  </a:extLst>
                </a:gridCol>
                <a:gridCol w="1505164">
                  <a:extLst>
                    <a:ext uri="{9D8B030D-6E8A-4147-A177-3AD203B41FA5}">
                      <a16:colId xmlns:a16="http://schemas.microsoft.com/office/drawing/2014/main" val="1891181117"/>
                    </a:ext>
                  </a:extLst>
                </a:gridCol>
                <a:gridCol w="2574479">
                  <a:extLst>
                    <a:ext uri="{9D8B030D-6E8A-4147-A177-3AD203B41FA5}">
                      <a16:colId xmlns:a16="http://schemas.microsoft.com/office/drawing/2014/main" val="2391377682"/>
                    </a:ext>
                  </a:extLst>
                </a:gridCol>
              </a:tblGrid>
              <a:tr h="438486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Ответственные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89874"/>
                  </a:ext>
                </a:extLst>
              </a:tr>
              <a:tr h="3488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Контроль посещаемости занятий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</a:t>
                      </a:r>
                      <a:r>
                        <a:rPr lang="ru-RU" sz="1600" dirty="0"/>
                        <a:t>.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Классный рук-ль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814454"/>
                  </a:ext>
                </a:extLst>
              </a:tr>
              <a:tr h="3488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Контроль текущей успеваемости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теч</a:t>
                      </a: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.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83230"/>
                  </a:ext>
                </a:extLst>
              </a:tr>
              <a:tr h="6104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Оказание педагогической помощи в ликвидации пробелов в знаниях, умениях и навыках проблемных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в </a:t>
                      </a:r>
                      <a:r>
                        <a:rPr kumimoji="0" lang="ru-RU" sz="16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теч</a:t>
                      </a: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.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рук-ль,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учителя-предметники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22220"/>
                  </a:ext>
                </a:extLst>
              </a:tr>
              <a:tr h="63482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Вовлечение учащихся в объединения дополнительного образования в школе и вне школы, волонтерскую, социально-значимую деятельность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рук-ль, педагоги ДО, социальный педагог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929387"/>
                  </a:ext>
                </a:extLst>
              </a:tr>
              <a:tr h="10565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Проведение профилактических бесед, разбор конфликтных ситуаций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</a:t>
                      </a:r>
                      <a:r>
                        <a:rPr lang="ru-RU" sz="1600" dirty="0"/>
                        <a:t>. года</a:t>
                      </a:r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Классный рук-ль, социальный педагог, психолог, Совет профилактики</a:t>
                      </a:r>
                      <a:endParaRPr kumimoji="0" lang="ru-RU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113911"/>
                  </a:ext>
                </a:extLst>
              </a:tr>
              <a:tr h="34883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Посещение уроков с целью наблюдения за учащимися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145784"/>
                  </a:ext>
                </a:extLst>
              </a:tr>
              <a:tr h="6104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Направления на консультации к психологу или медицинскому специалисту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рук-ль, социальный педагог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1129078"/>
                  </a:ext>
                </a:extLst>
              </a:tr>
              <a:tr h="43848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Содействие в трудоустройстве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рук-ль, со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1895"/>
                  </a:ext>
                </a:extLst>
              </a:tr>
              <a:tr h="438486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Проведение психодиагностики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6909766"/>
                  </a:ext>
                </a:extLst>
              </a:tr>
              <a:tr h="6104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Помощь в выборе учебного заведения для дальнейшего образования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в </a:t>
                      </a:r>
                      <a:r>
                        <a:rPr lang="ru-RU" sz="1600" dirty="0" err="1"/>
                        <a:t>теч.года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Классный рук-ль, психолог, социальный педагог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117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47481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17279D-F8DE-4DDF-92A7-32876095E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4309" y="1930400"/>
            <a:ext cx="7320915" cy="1949772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0392780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797</Words>
  <Application>Microsoft Office PowerPoint</Application>
  <PresentationFormat>Широкоэкранный</PresentationFormat>
  <Paragraphs>167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Аспект</vt:lpstr>
      <vt:lpstr>Индивидуальная работа классного руководителя с учащимися  «группы риска»</vt:lpstr>
      <vt:lpstr>Нормативные документы для работы с детьми  «группы риска»</vt:lpstr>
      <vt:lpstr>Работа классного руководителя с учащимися  «группы риска»</vt:lpstr>
      <vt:lpstr>Карта класса по выявлению детей группы риска</vt:lpstr>
      <vt:lpstr>Классификация обучающихся, находящихся в зоне или группе риска</vt:lpstr>
      <vt:lpstr>Индивидуальный план оказания помощи учащемуся</vt:lpstr>
      <vt:lpstr>Индивидуальный план работы с учащимися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работа классного руководителя с учащимися «группы риска»</dc:title>
  <dc:creator>МБОУ32 Коробова ЮВ</dc:creator>
  <cp:lastModifiedBy>User</cp:lastModifiedBy>
  <cp:revision>32</cp:revision>
  <dcterms:created xsi:type="dcterms:W3CDTF">2020-11-20T11:03:49Z</dcterms:created>
  <dcterms:modified xsi:type="dcterms:W3CDTF">2021-01-25T09:06:59Z</dcterms:modified>
</cp:coreProperties>
</file>