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0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8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09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9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987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07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0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9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2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6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8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4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0191-774A-4B19-BB9E-B5B84F05CB0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CBD6EE-6D5D-4152-A8D4-2A1DE14FD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8" y="55811"/>
            <a:ext cx="12191144" cy="685800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grpSp>
        <p:nvGrpSpPr>
          <p:cNvPr id="19" name="Группа 18"/>
          <p:cNvGrpSpPr/>
          <p:nvPr/>
        </p:nvGrpSpPr>
        <p:grpSpPr>
          <a:xfrm>
            <a:off x="387438" y="1734607"/>
            <a:ext cx="1510838" cy="1750205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55" y="-143926"/>
            <a:ext cx="2780274" cy="218669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3423" y="4214532"/>
            <a:ext cx="12198846" cy="26338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34270" y="472630"/>
            <a:ext cx="9052868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83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algn="r"/>
            <a:r>
              <a:rPr lang="ru-RU" sz="2183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п</a:t>
            </a:r>
            <a:r>
              <a:rPr lang="ru-RU" sz="2183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едагогов-психологов  </a:t>
            </a:r>
            <a:endParaRPr lang="ru-RU" sz="2183" b="1" dirty="0">
              <a:solidFill>
                <a:srgbClr val="C00000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3979488" y="2706673"/>
            <a:ext cx="771669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2183" b="1" dirty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НАСТАВНИЧЕСТВО КАК ИНСТРУМЕНТ ФОРМИРОВАНИЯ ПРОФЕССИОНАЛЬНЫХ КОМПЕТЕНЦИЙ МОЛОДЫХ </a:t>
            </a:r>
            <a:r>
              <a:rPr lang="ru-RU" sz="2183" b="1" dirty="0" smtClean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СПЕЦИАЛИСТОВ ПЕДАГОГОВ-ПСИХОЛОГОВ ООО</a:t>
            </a:r>
            <a:endParaRPr lang="ru-RU" sz="2183" b="1" dirty="0">
              <a:solidFill>
                <a:srgbClr val="0070C0"/>
              </a:solidFill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2262" y="4843505"/>
            <a:ext cx="4579951" cy="181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Аверина Мария Сергеевна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социально-психологической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«ОЦ «НЬЮТОН»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ГМО педагогов-психологов общеобразовательных организаций, руководитель «Школы молодого педагога-психолога»</a:t>
            </a:r>
          </a:p>
          <a:p>
            <a:pPr algn="r"/>
            <a:endParaRPr lang="ru-RU" sz="1577" i="1" dirty="0">
              <a:solidFill>
                <a:srgbClr val="4C3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EF329-6B89-444D-9137-B834C385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F54082-1DB5-4C69-9747-5BDFADEF4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551"/>
            <a:ext cx="12385964" cy="6979551"/>
          </a:xfrm>
        </p:spPr>
      </p:pic>
    </p:spTree>
    <p:extLst>
      <p:ext uri="{BB962C8B-B14F-4D97-AF65-F5344CB8AC3E}">
        <p14:creationId xmlns:p14="http://schemas.microsoft.com/office/powerpoint/2010/main" val="249281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4B3E6-0B95-4ED5-814D-78FC8632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B61C8-DAD2-4E60-92C5-6E92F3D19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C10BE8-0621-4254-844F-3441E4DB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21" y="0"/>
            <a:ext cx="12263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2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28116-59A5-4DFB-BCEE-6B164842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055B02-AA0C-47BF-9E50-C883C2725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55" t="18248" r="21291" b="7032"/>
          <a:stretch/>
        </p:blipFill>
        <p:spPr>
          <a:xfrm>
            <a:off x="2289757" y="124750"/>
            <a:ext cx="9143833" cy="6608500"/>
          </a:xfrm>
        </p:spPr>
      </p:pic>
    </p:spTree>
    <p:extLst>
      <p:ext uri="{BB962C8B-B14F-4D97-AF65-F5344CB8AC3E}">
        <p14:creationId xmlns:p14="http://schemas.microsoft.com/office/powerpoint/2010/main" val="406417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E9A748-EF74-4197-A295-B4793E8BF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077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8" y="55811"/>
            <a:ext cx="12191144" cy="685800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grpSp>
        <p:nvGrpSpPr>
          <p:cNvPr id="19" name="Группа 18"/>
          <p:cNvGrpSpPr/>
          <p:nvPr/>
        </p:nvGrpSpPr>
        <p:grpSpPr>
          <a:xfrm>
            <a:off x="387438" y="1734607"/>
            <a:ext cx="1510838" cy="1750205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55" y="-143926"/>
            <a:ext cx="2780274" cy="218669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3423" y="4214532"/>
            <a:ext cx="12198846" cy="26338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34270" y="472630"/>
            <a:ext cx="9052868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83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algn="r"/>
            <a:r>
              <a:rPr lang="ru-RU" sz="2183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п</a:t>
            </a:r>
            <a:r>
              <a:rPr lang="ru-RU" sz="2183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едагогов-психологов  </a:t>
            </a:r>
            <a:endParaRPr lang="ru-RU" sz="2183" b="1" dirty="0">
              <a:solidFill>
                <a:srgbClr val="C00000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3979488" y="2706673"/>
            <a:ext cx="771669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2183" b="1" dirty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НАСТАВНИЧЕСТВО КАК ИНСТРУМЕНТ ФОРМИРОВАНИЯ ПРОФЕССИОНАЛЬНЫХ КОМПЕТЕНЦИЙ МОЛОДЫХ </a:t>
            </a:r>
            <a:r>
              <a:rPr lang="ru-RU" sz="2183" b="1" dirty="0" smtClean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СПЕЦИАЛИСТОВ ПЕДАГОГОВ-ПСИХОЛОГОВ ООО</a:t>
            </a:r>
            <a:endParaRPr lang="ru-RU" sz="2183" b="1" dirty="0">
              <a:solidFill>
                <a:srgbClr val="0070C0"/>
              </a:solidFill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2262" y="4843505"/>
            <a:ext cx="4579951" cy="181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Аверина Мария Сергеевна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социально-психологической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«ОЦ «НЬЮТОН»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ГМО педагогов-психологов общеобразовательных организаций, руководитель «Школы молодого педагога-психолога»</a:t>
            </a:r>
          </a:p>
          <a:p>
            <a:pPr algn="r"/>
            <a:endParaRPr lang="ru-RU" sz="1577" i="1" dirty="0">
              <a:solidFill>
                <a:srgbClr val="4C3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92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Open Sans Condensed Light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User</cp:lastModifiedBy>
  <cp:revision>5</cp:revision>
  <dcterms:created xsi:type="dcterms:W3CDTF">2023-09-11T11:14:10Z</dcterms:created>
  <dcterms:modified xsi:type="dcterms:W3CDTF">2023-09-13T04:47:52Z</dcterms:modified>
</cp:coreProperties>
</file>