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9" r:id="rId5"/>
    <p:sldId id="270" r:id="rId6"/>
    <p:sldId id="271" r:id="rId7"/>
    <p:sldId id="258" r:id="rId8"/>
    <p:sldId id="272" r:id="rId9"/>
    <p:sldId id="263" r:id="rId10"/>
    <p:sldId id="275" r:id="rId11"/>
    <p:sldId id="273" r:id="rId12"/>
    <p:sldId id="274" r:id="rId13"/>
    <p:sldId id="262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6696744" cy="2190105"/>
          </a:xfrm>
        </p:spPr>
        <p:txBody>
          <a:bodyPr>
            <a:noAutofit/>
          </a:bodyPr>
          <a:lstStyle/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Алгоритм сопровождения обучающегося и его семьи специалистами и педагогами при выявлении кризисных ситуаций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149080"/>
            <a:ext cx="4968552" cy="1440160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Урычева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Мария Сергеевна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уководитель социально-психологической службы </a:t>
            </a:r>
          </a:p>
          <a:p>
            <a:pPr algn="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«ОЦ «НЬЮТОН» г. Челябинска»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64754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74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7704856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 уровень – вторичная профилактика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межведомственное взаимодействие, сотрудничество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ГБУЗ «ОКСПНБ №1» ул. Кузнецова, 2а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269-73-54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 отделения «Службы экстренного реагирования» МБУ СО Кризисный центр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г.Челябинска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735-51-53 – круглосуточно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 для консультаций: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Экстренной психологической помощи Челябинского областного центра социальной защиты Семья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721-19-21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007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 Областного центра диагностики и консультирования - 261-10-87 </a:t>
            </a:r>
          </a:p>
          <a:p>
            <a:pPr marL="0" indent="0" algn="just">
              <a:buNone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 рамках сетевого взаимодействия специалисты ОО могут обратиться в ЦППМСП своего района для помощи в решении кризисных ситуаций</a:t>
            </a: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92696"/>
            <a:ext cx="9382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72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272808" cy="503037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4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уровень – третичная профилактика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Социальная и психологическая реабилитация.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Обучающийся под наблюдение специалистов</a:t>
            </a: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2420937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75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сихолог\Desktop\¦СTГ¦¦¦¬¦-¦-¦-_TА¦¬TБ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60648"/>
            <a:ext cx="8315644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764704"/>
            <a:ext cx="7272808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Взаимодействие педагогического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коллектива 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и семьи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- системная деятельность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а) для содействия ребенку в его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попытках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осознать и переконструировать проблему в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образовательную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задачу; </a:t>
            </a:r>
          </a:p>
          <a:p>
            <a:pPr marL="0" indent="0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б) по поиску путей решения конкретной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педагогической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задачи; </a:t>
            </a:r>
          </a:p>
          <a:p>
            <a:pPr marL="0" indent="0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в) по признанию позиции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подростка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, которая не отвергается взрослым сообществом;</a:t>
            </a:r>
          </a:p>
          <a:p>
            <a:pPr marL="0" indent="0"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г) по закреплению найденных новых эффективных образцов деятельности через успех и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рефлексию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980728"/>
            <a:ext cx="6552728" cy="3603812"/>
          </a:xfrm>
        </p:spPr>
        <p:txBody>
          <a:bodyPr/>
          <a:lstStyle/>
          <a:p>
            <a:pPr marL="0" indent="0" algn="r">
              <a:buNone/>
            </a:pPr>
            <a:r>
              <a:rPr lang="ru-RU" b="1" i="1" dirty="0"/>
              <a:t>Ребенок больше всего нуждается в вашей любви как раз тогда, </a:t>
            </a:r>
            <a:r>
              <a:rPr lang="ru-RU" b="1" i="1" dirty="0" smtClean="0"/>
              <a:t>когда </a:t>
            </a:r>
            <a:r>
              <a:rPr lang="ru-RU" b="1" i="1" dirty="0"/>
              <a:t>он меньше всего ее заслуживает</a:t>
            </a:r>
            <a:r>
              <a:rPr lang="ru-RU" dirty="0"/>
              <a:t>. </a:t>
            </a:r>
          </a:p>
          <a:p>
            <a:pPr marL="0" indent="0" algn="r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Эрма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Бомбек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7" name="Picture 3" descr="C:\Users\Психолог\Desktop\depositphotos_27643161-stock-illustration-colorful-solidarity-hand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2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88463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Письмо Комитета по делам 		образования от 06.11.18г. № 16-02/ 7819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2"/>
            <a:ext cx="6399813" cy="41662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направлении методических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рекомендаций для руководителей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образовательных организаций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 обеспечению психологической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безопасности образовательной среды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Уважаемые коллеги!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соответствии с письмом Министерства образования и науки Челябинской области от 26.04.2018 № 1213/4469 направляем Вам методический комплекс по предотвращению кризисных ситуаций в образовательных организациях для изучения и использования в работе.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9382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94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Содержание методических рекомендаций (методического комплекса):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00808"/>
            <a:ext cx="6696744" cy="4320480"/>
          </a:xfrm>
        </p:spPr>
        <p:txBody>
          <a:bodyPr>
            <a:noAutofit/>
          </a:bodyPr>
          <a:lstStyle/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актуальности вопроса</a:t>
            </a:r>
          </a:p>
          <a:p>
            <a:pPr algn="just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Нормативно-правовая база обеспечения психологической безопасности образовательной среды</a:t>
            </a:r>
          </a:p>
          <a:p>
            <a:pPr algn="just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Кризисный план и антикризисная команда</a:t>
            </a:r>
          </a:p>
          <a:p>
            <a:pPr algn="just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Создание доброжелательного климата в образовательной организации</a:t>
            </a:r>
          </a:p>
          <a:p>
            <a:pPr algn="just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Профилактика суицидального поведения</a:t>
            </a:r>
          </a:p>
          <a:p>
            <a:pPr algn="just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Действия в ситуациях кризиса</a:t>
            </a:r>
          </a:p>
          <a:p>
            <a:pPr algn="just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Посткризисное сопровождение</a:t>
            </a:r>
          </a:p>
          <a:p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9382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09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Психологическая безопасность образовательной среды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12776"/>
            <a:ext cx="7056784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Образовательная среда есть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психолого-педагогическая реальность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в рамках которой в специально организованных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условиях решаются образовательные задачи и задачи социализации обучающегося,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а также осуществляется психологическое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развитие личности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обучающегося. Образовательная среда современной школы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должна способствовать сохранению здоровья, благополучия ребёнка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 максимальной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реализации его возможностей</a:t>
            </a:r>
            <a:endParaRPr lang="ru-RU" sz="2600" b="1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938213" cy="865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18466"/>
            <a:ext cx="915595" cy="96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72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Autofit/>
          </a:bodyPr>
          <a:lstStyle/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Обеспечение безопасности образовательной среды в кризисных ситуациях включает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12776"/>
            <a:ext cx="6696744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типы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мероприятий: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1) профилактические меры;</a:t>
            </a: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2 ) непосредственное действие в чрезвычайной ситуации;</a:t>
            </a: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послекризисные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меры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Психолог\Desktop\САЙТ\friendship-international-friendship-day-for-people-5ea920d0cc36e9.3911349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90729"/>
            <a:ext cx="2486362" cy="17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93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1 уровень – общая профилактика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128792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групповой сплочённости в школе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Мероприятия: программы направленные на психическое здоровье, здоровую среду в образовательной организации через внеклассную работу классных руководителей и служб сопровождения. Организация воспитательной работы педагогов и классных руководителей с обучающимися и их семьями.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Просвещение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педагогического коллектива направленное 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кризисных ситуаций</a:t>
            </a:r>
          </a:p>
          <a:p>
            <a:endParaRPr lang="ru-RU" dirty="0"/>
          </a:p>
        </p:txBody>
      </p:sp>
      <p:pic>
        <p:nvPicPr>
          <p:cNvPr id="4098" name="Picture 2" descr="C:\Users\Психолог\Desktop\САЙТ\people-cartoon-facial-expression-for-holidays-5e35c7faabbd92.297111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1572" y="288244"/>
            <a:ext cx="1598788" cy="146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сихолог\Desktop\САЙТ\education-young-explorers-academy-school-for-world-teachers-day-5f451018b3f3c5.873319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1126071" cy="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91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Психолог\Desktop\0. Навигатор профилактики. Стр.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45" y="0"/>
            <a:ext cx="9175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0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764704"/>
            <a:ext cx="6624736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уровень – первичная профилактика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Выделение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группы риска,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сопровождение детей, подростков и 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Диагностика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Занятия (индивидуальные \ групповые)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Классные часы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Разработка плана действия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антикризисной командой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3517975" cy="197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849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764704"/>
            <a:ext cx="7272808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емья - главный институт воспитания. </a:t>
            </a:r>
          </a:p>
          <a:p>
            <a:pPr marL="0" indent="0" algn="just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Падение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престижа института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семьи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приводит: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падению качества и содержания семейного воспитания,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нарушению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социализации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потребность тесного сотрудничества и активного взаимодействия семьи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сихолог\Desktop\hello_html_5601df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088"/>
            <a:ext cx="4434396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5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492</TotalTime>
  <Words>430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Кнопка</vt:lpstr>
      <vt:lpstr>Алгоритм сопровождения обучающегося и его семьи специалистами и педагогами при выявлении кризисных ситуаций</vt:lpstr>
      <vt:lpstr>Письмо Комитета по делам   образования от 06.11.18г. № 16-02/ 7819  </vt:lpstr>
      <vt:lpstr>Содержание методических рекомендаций (методического комплекса): </vt:lpstr>
      <vt:lpstr>Психологическая безопасность образовательной среды</vt:lpstr>
      <vt:lpstr>Обеспечение безопасности образовательной среды в кризисных ситуациях включает </vt:lpstr>
      <vt:lpstr>1 уровень – общая профилактика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образовательной организации и семьи при сопровождении обучающихся с девиантным поведением</dc:title>
  <dc:creator>Психолог</dc:creator>
  <cp:lastModifiedBy>User</cp:lastModifiedBy>
  <cp:revision>30</cp:revision>
  <dcterms:created xsi:type="dcterms:W3CDTF">2020-02-06T07:07:47Z</dcterms:created>
  <dcterms:modified xsi:type="dcterms:W3CDTF">2021-01-25T09:12:13Z</dcterms:modified>
</cp:coreProperties>
</file>