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114314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36228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42" y="365125"/>
            <a:ext cx="947997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42" y="1825625"/>
            <a:ext cx="9479976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syhelp74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risiscenter74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.me/psychologychelyabin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413" y="820928"/>
            <a:ext cx="9144000" cy="2967301"/>
          </a:xfrm>
        </p:spPr>
        <p:txBody>
          <a:bodyPr>
            <a:noAutofit/>
          </a:bodyPr>
          <a:lstStyle/>
          <a:p>
            <a:r>
              <a:rPr lang="ru-RU" sz="4300" dirty="0" smtClean="0"/>
              <a:t>Психологическая помощь и поддержка на этапе подготовки к государственной итоговой аттестации</a:t>
            </a:r>
            <a:endParaRPr lang="ru-RU" sz="43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206B9E-30E8-42C6-B629-D184C8EF9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5677988"/>
            <a:ext cx="9144000" cy="7576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27.04.2023г.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МАОУ «СОШ №56 г. Челябинска»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194" y="96665"/>
            <a:ext cx="934720" cy="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042" y="1825624"/>
            <a:ext cx="9479976" cy="4662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 algn="ctr">
              <a:buNone/>
            </a:pPr>
            <a:endParaRPr lang="ru-RU" dirty="0" smtClean="0">
              <a:hlinkClick r:id="rId2"/>
            </a:endParaRPr>
          </a:p>
          <a:p>
            <a:pPr marL="0" indent="0" algn="ctr">
              <a:buNone/>
            </a:pPr>
            <a:endParaRPr lang="ru-RU" dirty="0" smtClean="0">
              <a:hlinkClick r:id="rId2"/>
            </a:endParaRPr>
          </a:p>
          <a:p>
            <a:pPr marL="0" indent="0" algn="ctr">
              <a:buNone/>
            </a:pPr>
            <a:r>
              <a:rPr lang="ru-RU" dirty="0" smtClean="0">
                <a:hlinkClick r:id="rId2"/>
              </a:rPr>
              <a:t>Круглосуточная служба психологической помощи </a:t>
            </a:r>
          </a:p>
          <a:p>
            <a:pPr marL="0" indent="0" algn="ctr">
              <a:buNone/>
            </a:pPr>
            <a:r>
              <a:rPr lang="ru-RU" dirty="0" smtClean="0">
                <a:hlinkClick r:id="rId2"/>
              </a:rPr>
              <a:t>«Ты не один»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194" y="96665"/>
            <a:ext cx="934720" cy="934720"/>
          </a:xfrm>
          <a:prstGeom prst="rect">
            <a:avLst/>
          </a:prstGeom>
        </p:spPr>
      </p:pic>
      <p:pic>
        <p:nvPicPr>
          <p:cNvPr id="2050" name="Picture 2" descr="http://www.cppmsp74.ru/gallery_gen/302b906c746609e294a481faa89e3a4f_600x5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64" y="293787"/>
            <a:ext cx="3514154" cy="49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194" y="96665"/>
            <a:ext cx="934720" cy="934720"/>
          </a:xfrm>
          <a:prstGeom prst="rect">
            <a:avLst/>
          </a:prstGeom>
        </p:spPr>
      </p:pic>
      <p:pic>
        <p:nvPicPr>
          <p:cNvPr id="3074" name="Picture 2" descr="https://blogger.googleusercontent.com/img/b/R29vZ2xl/AVvXsEgE43wO9N8LH6vWRNyckFCAy98pCVfd0zR3Aklgh3XPIB8dMQRSnEQ52B0xRnYhOc7PMZVF8hHHFONGn60i-5X20YHz25FxFCbKMICPLaRau-3ii7iUnomwnKRV7rdfpc6AAwSuefUYS1ZQRqbZByrD4sWbnIiAt3oj5cDgW2FTqmMCGr82_JbP3Z3YOw/w640-h452/photo_2023-04-04_22-47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3" y="687398"/>
            <a:ext cx="7847602" cy="55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194" y="96665"/>
            <a:ext cx="934720" cy="93472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3475" y="564025"/>
            <a:ext cx="9431383" cy="59580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7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Roboto"/>
                <a:cs typeface="Times New Roman" panose="02020603050405020304" pitchFamily="18" charset="0"/>
              </a:rPr>
              <a:t>             Консультационный центр "Перспектива"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                                               Консультационный центр «Перспектива» находится по адресу: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                                             </a:t>
            </a:r>
            <a:r>
              <a:rPr kumimoji="0" lang="ru-RU" altLang="ru-RU" sz="1300" b="1" i="0" u="sng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г. Челябинск ул. Столбовая, д. 30 МБОУ «С(К)ОШ №83 г. Челябинска».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                                      </a:t>
            </a: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Бесплатную консультационную помощь можно получить очно или в дистанционном режиме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solidFill>
                  <a:srgbClr val="141414"/>
                </a:solidFill>
                <a:latin typeface="Roboto"/>
                <a:cs typeface="Times New Roman" panose="02020603050405020304" pitchFamily="18" charset="0"/>
              </a:rPr>
              <a:t> </a:t>
            </a:r>
            <a:r>
              <a:rPr lang="ru-RU" altLang="ru-RU" sz="1300" b="1" dirty="0" smtClean="0">
                <a:solidFill>
                  <a:srgbClr val="141414"/>
                </a:solidFill>
                <a:latin typeface="Roboto"/>
                <a:cs typeface="Times New Roman" panose="02020603050405020304" pitchFamily="18" charset="0"/>
              </a:rPr>
              <a:t>                                </a:t>
            </a: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 (без присутствия детей).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Консультации проводятся ежедневно с понедельника по субботу по предварительной записи. 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Контакты для связи: 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Roboto"/>
                <a:cs typeface="Times New Roman" panose="02020603050405020304" pitchFamily="18" charset="0"/>
              </a:rPr>
              <a:t>8(351)7000831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Roboto"/>
                <a:cs typeface="Times New Roman" panose="02020603050405020304" pitchFamily="18" charset="0"/>
              </a:rPr>
              <a:t>89028964265, 89028964266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Roboto"/>
                <a:cs typeface="Times New Roman" panose="02020603050405020304" pitchFamily="18" charset="0"/>
              </a:rPr>
              <a:t>89049359218 (</a:t>
            </a:r>
            <a:r>
              <a:rPr kumimoji="0" lang="ru-RU" altLang="ru-RU" sz="13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Roboto"/>
                <a:cs typeface="Times New Roman" panose="02020603050405020304" pitchFamily="18" charset="0"/>
              </a:rPr>
              <a:t>WhatsApp</a:t>
            </a: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Roboto"/>
                <a:cs typeface="Times New Roman" panose="02020603050405020304" pitchFamily="18" charset="0"/>
              </a:rPr>
              <a:t>, </a:t>
            </a:r>
            <a:r>
              <a:rPr kumimoji="0" lang="ru-RU" altLang="ru-RU" sz="13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Roboto"/>
                <a:cs typeface="Times New Roman" panose="02020603050405020304" pitchFamily="18" charset="0"/>
              </a:rPr>
              <a:t>Viber</a:t>
            </a: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Roboto"/>
                <a:cs typeface="Times New Roman" panose="02020603050405020304" pitchFamily="18" charset="0"/>
              </a:rPr>
              <a:t>)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Roboto"/>
                <a:cs typeface="Times New Roman" panose="02020603050405020304" pitchFamily="18" charset="0"/>
              </a:rPr>
              <a:t>сайт МБОУ «С(К)ОШ №83 г. Челябинска» school83chel.ru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Roboto"/>
                <a:cs typeface="Times New Roman" panose="02020603050405020304" pitchFamily="18" charset="0"/>
              </a:rPr>
              <a:t>Федеральный портал «РАСТИМДЕТЕЙ.РФ»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Вы можете получить консультации следующих специалистов: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педагога-психолога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учителя-предметника 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учителя-дефектолога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учителя-логопеда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>социального педагога 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Robot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  <a:t/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Roboto"/>
                <a:cs typeface="Times New Roman" panose="02020603050405020304" pitchFamily="18" charset="0"/>
              </a:rPr>
            </a:b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Roboto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tatic.tildacdn.com/tild3434-3239-4363-a135-363761303935/2022-01-20-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5"/>
            <a:ext cx="2193152" cy="24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231" y="0"/>
            <a:ext cx="9479976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Roboto"/>
                <a:cs typeface="Times New Roman" panose="02020603050405020304" pitchFamily="18" charset="0"/>
              </a:rPr>
              <a:t> Центр психолого-педагогического </a:t>
            </a:r>
            <a:b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Roboto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Roboto"/>
                <a:cs typeface="Times New Roman" panose="02020603050405020304" pitchFamily="18" charset="0"/>
              </a:rPr>
              <a:t>сопровождения семьи </a:t>
            </a:r>
            <a:endParaRPr lang="ru-RU" sz="2800" dirty="0"/>
          </a:p>
        </p:txBody>
      </p:sp>
      <p:pic>
        <p:nvPicPr>
          <p:cNvPr id="1026" name="Picture 2" descr="C:\Users\User\Desktop\attachmen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54407"/>
            <a:ext cx="3840479" cy="512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Консультационная служба ГБОУ «ОЦДИК»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consul-768x5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5209" y="1630159"/>
            <a:ext cx="6831408" cy="4821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042" y="914400"/>
            <a:ext cx="9479976" cy="52625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300" dirty="0" smtClean="0">
                <a:hlinkClick r:id="rId2"/>
              </a:rPr>
              <a:t>     </a:t>
            </a:r>
            <a:r>
              <a:rPr lang="ru-RU" sz="4500" b="1" dirty="0" smtClean="0">
                <a:hlinkClick r:id="rId2"/>
              </a:rPr>
              <a:t>Кризисный центр г. Челябинск</a:t>
            </a:r>
            <a:endParaRPr lang="ru-RU" sz="4500" b="1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Условия </a:t>
            </a:r>
            <a:r>
              <a:rPr lang="ru-RU" dirty="0"/>
              <a:t>психологических консультаций в Кризисном центре: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анонимно и бесплатно;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в отдельном кабинете;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длительность – около 1 часа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— обязательна предварительная запись:                    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(351) 735-02-18 (в Металлургическом районе)                     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351) 263-51-23 (в Центральном районе) </a:t>
            </a:r>
            <a:r>
              <a:rPr lang="ru-RU" dirty="0"/>
              <a:t>                  </a:t>
            </a:r>
            <a:endParaRPr lang="ru-RU" dirty="0" smtClean="0"/>
          </a:p>
          <a:p>
            <a:r>
              <a:rPr lang="ru-RU" dirty="0" smtClean="0"/>
              <a:t>Формы </a:t>
            </a:r>
            <a:r>
              <a:rPr lang="ru-RU" dirty="0"/>
              <a:t>консультаций: Очные – по предварительной записи по телефонам; </a:t>
            </a:r>
            <a:endParaRPr lang="ru-RU" dirty="0" smtClean="0"/>
          </a:p>
          <a:p>
            <a:r>
              <a:rPr lang="ru-RU" dirty="0" smtClean="0"/>
              <a:t>Дистанционные</a:t>
            </a:r>
            <a:r>
              <a:rPr lang="ru-RU" dirty="0"/>
              <a:t>: —  по телефонам — по Агент Mail.ru выход на связь возможен с главной страницы официального сайта Кризисного </a:t>
            </a:r>
            <a:r>
              <a:rPr lang="ru-RU" dirty="0" smtClean="0"/>
              <a:t>центра.</a:t>
            </a:r>
          </a:p>
          <a:p>
            <a:endParaRPr lang="ru-RU" dirty="0"/>
          </a:p>
          <a:p>
            <a:endParaRPr lang="ru-RU" dirty="0" smtClean="0"/>
          </a:p>
          <a:p>
            <a:pPr algn="ctr">
              <a:buNone/>
            </a:pPr>
            <a:r>
              <a:rPr lang="ru-RU" dirty="0"/>
              <a:t>  Все услуги Кризисного центра бесплатны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5122" name="Picture 2" descr="МКУ СО   «КРИЗИСНЫЙ ЦЕНТР» г. Челябин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147176"/>
            <a:ext cx="1899648" cy="16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194" y="96665"/>
            <a:ext cx="934720" cy="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194" y="96665"/>
            <a:ext cx="934720" cy="934720"/>
          </a:xfrm>
          <a:prstGeom prst="rect">
            <a:avLst/>
          </a:prstGeom>
        </p:spPr>
      </p:pic>
      <p:pic>
        <p:nvPicPr>
          <p:cNvPr id="1026" name="Picture 2" descr="https://avatars.mds.yandex.net/i?id=4347f0345cbf4708149f472dbbcb066f4cc4ed10-898225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22" y="731391"/>
            <a:ext cx="7422815" cy="53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042" y="1825624"/>
            <a:ext cx="9479976" cy="5032375"/>
          </a:xfrm>
        </p:spPr>
        <p:txBody>
          <a:bodyPr>
            <a:normAutofit lnSpcReduction="10000"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pPr marL="0" indent="0" algn="ctr">
              <a:buNone/>
            </a:pPr>
            <a:endParaRPr lang="ru-RU" dirty="0" smtClean="0">
              <a:hlinkClick r:id="rId2"/>
            </a:endParaRPr>
          </a:p>
          <a:p>
            <a:pPr marL="0" indent="0" algn="ctr">
              <a:buNone/>
            </a:pPr>
            <a:endParaRPr lang="ru-RU" dirty="0">
              <a:hlinkClick r:id="rId2"/>
            </a:endParaRPr>
          </a:p>
          <a:p>
            <a:pPr marL="0" indent="0" algn="ctr">
              <a:buNone/>
            </a:pPr>
            <a:endParaRPr lang="ru-RU" dirty="0" smtClean="0">
              <a:hlinkClick r:id="rId2"/>
            </a:endParaRPr>
          </a:p>
          <a:p>
            <a:pPr marL="0" indent="0" algn="ctr">
              <a:buNone/>
            </a:pPr>
            <a:endParaRPr lang="ru-RU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://t.me/psychologychelyabinsk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194" y="96665"/>
            <a:ext cx="934720" cy="934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023" y="224584"/>
            <a:ext cx="2908663" cy="58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96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New Roman</vt:lpstr>
      <vt:lpstr>Тема Office</vt:lpstr>
      <vt:lpstr>Психологическая помощь и поддержка на этапе подготовки к государственной итоговой аттестации</vt:lpstr>
      <vt:lpstr>Презентация PowerPoint</vt:lpstr>
      <vt:lpstr>Презентация PowerPoint</vt:lpstr>
      <vt:lpstr>Презентация PowerPoint</vt:lpstr>
      <vt:lpstr> Центр психолого-педагогического  сопровождения семьи </vt:lpstr>
      <vt:lpstr>Консультационная служба ГБОУ «ОЦДИК»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13</cp:revision>
  <dcterms:created xsi:type="dcterms:W3CDTF">2021-08-17T12:08:22Z</dcterms:created>
  <dcterms:modified xsi:type="dcterms:W3CDTF">2023-07-05T06:41:13Z</dcterms:modified>
</cp:coreProperties>
</file>