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9" r:id="rId4"/>
    <p:sldId id="256" r:id="rId5"/>
    <p:sldId id="257" r:id="rId6"/>
    <p:sldId id="258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1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4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6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8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0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8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4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2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74BE-A017-4820-9169-719C7248774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070FBFF-9401-4212-9EE1-BF07DB0F6D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7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97Qu/1rRaGC7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Роль педагогического коллектива при подготовке к ГИА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8576" y="3552469"/>
            <a:ext cx="3643423" cy="23486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Урычева Мария Сергеевна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руководитель СПС МАОУ «ОЦ «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НЬЮТОН» г. Челябинска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», Руководитель городской школы молодого педагога-психолога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г. Челябинска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0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0" t="49736" r="32257" b="34884"/>
          <a:stretch/>
        </p:blipFill>
        <p:spPr bwMode="auto">
          <a:xfrm>
            <a:off x="2796363" y="2339162"/>
            <a:ext cx="6412464" cy="2424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80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81C702-92A6-4BFB-BC96-FB61EC19D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61" y="0"/>
            <a:ext cx="9995647" cy="617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67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E1E5-1E1C-47C0-98CA-0014F5B0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3154"/>
            <a:ext cx="9603275" cy="104923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ДЕЯТЕЛЬНОСТИ ПО ПОДГОТОВКЕ К ГИА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20BB7-F307-4328-8001-05838F2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5049"/>
            <a:ext cx="9603275" cy="3450613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подход, учитывающий особенности конкретного учащегося;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(подготовка ведется последовательно и по различным направлениям);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(отслеживание изменений нормативно-правовой базы, накопление научно-методических материалов по вопросам ЕГЭ/ОГЭ, учет личностных особенностей учащихся).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на успех</a:t>
            </a:r>
          </a:p>
        </p:txBody>
      </p:sp>
    </p:spTree>
    <p:extLst>
      <p:ext uri="{BB962C8B-B14F-4D97-AF65-F5344CB8AC3E}">
        <p14:creationId xmlns:p14="http://schemas.microsoft.com/office/powerpoint/2010/main" val="375996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D6E8F-EEF0-4207-BCC5-943D77CB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ПОДГОТОВКЕ К ОГЭ И ЕГЭ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66A04-83B0-4AF9-87F9-16A97049C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3693"/>
            <a:ext cx="9603275" cy="3450613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подготовка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Учебно-тренировочная предметная подготовка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406459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9CB177-0173-4B4F-A60D-24B7BFDA9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r="-98"/>
          <a:stretch/>
        </p:blipFill>
        <p:spPr>
          <a:xfrm>
            <a:off x="1313329" y="422975"/>
            <a:ext cx="9957853" cy="574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B2CE0C-0E35-44AA-87CA-B793CB283533}"/>
              </a:ext>
            </a:extLst>
          </p:cNvPr>
          <p:cNvSpPr txBox="1"/>
          <p:nvPr/>
        </p:nvSpPr>
        <p:spPr>
          <a:xfrm>
            <a:off x="2241176" y="161365"/>
            <a:ext cx="789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 к ГИА</a:t>
            </a:r>
          </a:p>
        </p:txBody>
      </p:sp>
    </p:spTree>
    <p:extLst>
      <p:ext uri="{BB962C8B-B14F-4D97-AF65-F5344CB8AC3E}">
        <p14:creationId xmlns:p14="http://schemas.microsoft.com/office/powerpoint/2010/main" val="345923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770AE-4277-4113-8835-30F43E40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609601"/>
            <a:ext cx="11438964" cy="152035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рекомендации  для учителей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A6EAD-CDAB-4C10-8033-1456934E7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112661"/>
            <a:ext cx="11376211" cy="50202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700" dirty="0"/>
          </a:p>
          <a:p>
            <a:pPr marL="0" indent="0" algn="just">
              <a:buNone/>
            </a:pPr>
            <a:endParaRPr lang="ru-RU" sz="1700" dirty="0"/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спокойнее отнестись к требованиям руководства по поводу подготовки и проведения процедуры ЕГЭ/ОГЭ. Ваш достаточный опыт работы в школе с различными категориями учеников является залогом Вашей успешной работы по подготовке учащихся к ЕГЭ/ОГЭ;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обменивайтесь позитивным опытом с коллегами по подготовке Ваших учащихся к ЕГЭ/ОГЭ;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интерес по поводу того, что именно волнует учащихся при подготовке к ЕГЭ/ОГЭ. Старайтесь отвечать на эти вопросы;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самооценку учащихся, отмечая каждое удачно выполненное задание;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правильно распределять свое время в процессе подготовки к ЕГЭ/ОГЭ, ориентируясь на индивидуальные особенности самого ребенка;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юмор во взаимодействии с учащимися. Это значительно снижает уровень тревожности и обеспечивает положительный эмоциональный комфорт;</a:t>
            </a:r>
          </a:p>
          <a:p>
            <a:pPr marL="0" indent="0" algn="just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8404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8936A-0885-4885-982C-6C864A41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рекомендации  для учителей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3D9B6C-31BB-48E9-B5A8-AB678DCF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853754"/>
            <a:ext cx="11313042" cy="4199727"/>
          </a:xfrm>
        </p:spPr>
        <p:txBody>
          <a:bodyPr>
            <a:noAutofit/>
          </a:bodyPr>
          <a:lstStyle/>
          <a:p>
            <a:pPr marL="361950" indent="-36195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Продумайте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взаимодействия с родителями: чтобы вы могли бы сообща сделать в процессе подготовки к ЕГЭ/ОГЭ, распределив ответственность между школой и семьей;</a:t>
            </a:r>
          </a:p>
          <a:p>
            <a:pPr marL="361950" indent="-36195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Познакомьте учащихся с методикой подготовки к ЕГЭ/ОГЭ. Обратите внимание на возможность составления карточек, выписок по наиболее сложным темам, которые могут содержать ключевые моменты теоретических положений, основных формул, определений и т.п. Это поможет учащимся не только подготовиться, но и грамотно работать с текстами;</a:t>
            </a:r>
          </a:p>
          <a:p>
            <a:pPr marL="361950" indent="-36195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Посоветуйте учащимся и их родителям, какими дополнительными источниками целесообразнее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успешной сдачи ЕГЭ/ОГЭ;</a:t>
            </a:r>
          </a:p>
          <a:p>
            <a:pPr marL="361950" indent="-36195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Уделяйте должное внимание совместному с учащимися деловому обсуждению вопросов, связанных с правилами поведения во время процедуры ЕГЭ/ОГЭ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Ссылка на материал: </a:t>
            </a:r>
            <a:r>
              <a:rPr lang="en-US" sz="1700" dirty="0">
                <a:hlinkClick r:id="rId2"/>
              </a:rPr>
              <a:t>https://</a:t>
            </a:r>
            <a:r>
              <a:rPr lang="en-US" sz="1700" dirty="0" smtClean="0">
                <a:hlinkClick r:id="rId2"/>
              </a:rPr>
              <a:t>cloud.mail.ru/public/97Qu/1rRaGC7rT</a:t>
            </a:r>
            <a:r>
              <a:rPr lang="ru-RU" sz="1700" dirty="0" smtClean="0"/>
              <a:t>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81203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946" y="729193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Великое искусство научиться многому - это браться сразу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немногое.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Джон Локк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03" y="2052084"/>
            <a:ext cx="5769548" cy="3846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8717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125</TotalTime>
  <Words>357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Галерея</vt:lpstr>
      <vt:lpstr>Роль педагогического коллектива при подготовке к ГИА</vt:lpstr>
      <vt:lpstr>Презентация PowerPoint</vt:lpstr>
      <vt:lpstr>Презентация PowerPoint</vt:lpstr>
      <vt:lpstr>ПРИНЦИПЫ ДЕЯТЕЛЬНОСТИ ПО ПОДГОТОВКЕ К ГИА  </vt:lpstr>
      <vt:lpstr>НАПРАВЛЕНИЯ РАБОТЫ ПО ПОДГОТОВКЕ К ОГЭ И ЕГЭ </vt:lpstr>
      <vt:lpstr>Презентация PowerPoint</vt:lpstr>
      <vt:lpstr>Психологические рекомендации  для учителей</vt:lpstr>
      <vt:lpstr>Психологические рекомендации  для учителей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Урычев</dc:creator>
  <cp:lastModifiedBy>User</cp:lastModifiedBy>
  <cp:revision>9</cp:revision>
  <dcterms:created xsi:type="dcterms:W3CDTF">2023-04-24T16:30:22Z</dcterms:created>
  <dcterms:modified xsi:type="dcterms:W3CDTF">2023-07-05T06:42:10Z</dcterms:modified>
</cp:coreProperties>
</file>