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</p:sldMasterIdLst>
  <p:sldIdLst>
    <p:sldId id="287" r:id="rId2"/>
    <p:sldId id="291" r:id="rId3"/>
    <p:sldId id="292" r:id="rId4"/>
    <p:sldId id="290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69" d="100"/>
          <a:sy n="69" d="100"/>
        </p:scale>
        <p:origin x="7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r>
              <a:rPr lang="ru-RU" sz="3100" b="1" dirty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>
                <a:solidFill>
                  <a:schemeClr val="tx1"/>
                </a:solidFill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r>
              <a:rPr lang="ru-RU" sz="3100" b="1" dirty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>
                <a:solidFill>
                  <a:schemeClr val="tx1"/>
                </a:solidFill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r>
              <a:rPr lang="ru-RU" sz="3100" b="1" dirty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>
                <a:solidFill>
                  <a:schemeClr val="tx1"/>
                </a:solidFill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r>
              <a:rPr lang="ru-RU" sz="3100" b="1" dirty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>
                <a:solidFill>
                  <a:schemeClr val="tx1"/>
                </a:solidFill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effectLst/>
              </a:rPr>
            </a:b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071678"/>
            <a:ext cx="6715172" cy="3301538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</a:pPr>
            <a:r>
              <a:rPr lang="ru-RU" sz="5800" b="1" dirty="0" smtClean="0">
                <a:solidFill>
                  <a:srgbClr val="0070C0"/>
                </a:solidFill>
                <a:cs typeface="Aharoni" pitchFamily="2" charset="-79"/>
              </a:rPr>
              <a:t>Организация работы специалистов службы сопровождения и педагогов с обучающимися «группы риска» и их семьями</a:t>
            </a:r>
            <a:endParaRPr lang="ru-RU" sz="4600" b="1" dirty="0" smtClean="0">
              <a:solidFill>
                <a:srgbClr val="0070C0"/>
              </a:solidFill>
              <a:cs typeface="Aharoni" pitchFamily="2" charset="-79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357166"/>
            <a:ext cx="6858048" cy="144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Комитет по делам образования города Челябинска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Муниципальное бюджетное учреждение 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дополнительного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профессионального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образования 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«Центр развития образования города Челябинска»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5500702"/>
            <a:ext cx="5643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ноября 2020 г.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1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КРТИН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9962"/>
            <a:ext cx="8643997" cy="63222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869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/>
            </a:r>
            <a:br>
              <a:rPr lang="ru-RU" sz="4400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7467600" cy="5073427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ru-RU" b="1" dirty="0" smtClean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85728"/>
          <a:ext cx="8715436" cy="6880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1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3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7301">
                <a:tc>
                  <a:txBody>
                    <a:bodyPr/>
                    <a:lstStyle/>
                    <a:p>
                      <a:r>
                        <a:rPr lang="ru-RU" b="0" baseline="0" dirty="0" smtClean="0">
                          <a:solidFill>
                            <a:srgbClr val="002060"/>
                          </a:solidFill>
                        </a:rPr>
                        <a:t> Открытие мероприятия 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002060"/>
                          </a:solidFill>
                        </a:rPr>
                        <a:t>Потапова</a:t>
                      </a:r>
                      <a:r>
                        <a:rPr lang="ru-RU" b="0" baseline="0" dirty="0" smtClean="0">
                          <a:solidFill>
                            <a:srgbClr val="002060"/>
                          </a:solidFill>
                        </a:rPr>
                        <a:t> А. А., методист ООО МБУ ДПО ЦРО г. Челябинска</a:t>
                      </a: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40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Алгоритм сопровождения обучающегося и его семьи специалистами и педагогами образовательной организации при выявлении кризисных ситуаций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Урычева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М.С., руководитель социально-психологической службы МАОУ «ОЦ «НЬЮТОН» </a:t>
                      </a: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г. Челябинска»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371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Эффективные психолого-педагогические технологии по личностно-ориентированному сопровождению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семьи обучающегося «группы риска»</a:t>
                      </a:r>
                    </a:p>
                    <a:p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Организация индивидуальной профилактической работы с семьями обучающихся «группы риска»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Новикова О.К, педагог-психолог МБОУ «СОШ № 68 г. Челябинска»</a:t>
                      </a: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Гришаткина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 С.А., социальный педагог МАОУ «СОШ № 24 г. Челябинска»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76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Индивидуальная работа классного руководителя  с обучающимися «группы риска»</a:t>
                      </a: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Профилактика и коррекция деструктивного поведения школьника в условиях ЦППМСП 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Коробова Ю.В., заместитель директора по ВР МБОУ «СОШ № 32 г. Челябинска»</a:t>
                      </a:r>
                    </a:p>
                    <a:p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Оридина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И.П.,  педагог-психолог, к.псих н. МАУ «ЦППМСП Центрального р-н г. Челябинска»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67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44650" y="1804988"/>
            <a:ext cx="7499350" cy="79216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chemeClr val="tx2"/>
                </a:solidFill>
                <a:effectLst/>
              </a:rPr>
              <a:t>РАЗМЕЩЕНИЕ ИНФОРМАЦИИ:</a:t>
            </a:r>
            <a:endParaRPr lang="ru-RU" sz="2800" dirty="0">
              <a:solidFill>
                <a:schemeClr val="tx2"/>
              </a:soli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32656"/>
            <a:ext cx="3140896" cy="108012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55576" y="285293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сайте МБУ ДПО ЦРО     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cro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chel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edu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3861048"/>
            <a:ext cx="65527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80808"/>
                </a:solidFill>
                <a:latin typeface="Times New Roman" pitchFamily="18" charset="0"/>
                <a:cs typeface="Times New Roman" pitchFamily="18" charset="0"/>
              </a:rPr>
              <a:t>в разделе Городские методические объединения педагогов-психологов  методические рекомендации/полезные ссылки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6293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674</TotalTime>
  <Words>214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Aharoni</vt:lpstr>
      <vt:lpstr>Calibri</vt:lpstr>
      <vt:lpstr>Century Schoolbook</vt:lpstr>
      <vt:lpstr>Times New Roman</vt:lpstr>
      <vt:lpstr>Wingdings</vt:lpstr>
      <vt:lpstr>Wingdings 2</vt:lpstr>
      <vt:lpstr>Эркер</vt:lpstr>
      <vt:lpstr>            </vt:lpstr>
      <vt:lpstr>Презентация PowerPoint</vt:lpstr>
      <vt:lpstr> </vt:lpstr>
      <vt:lpstr> РАЗМЕЩЕНИЕ ИНФОРМАЦИИ: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Целевые ориентиры деятельности ГМО педагогов-психологов образования г. Челябинска 2019-2020 уч. г.: повышение профессионального уровня и реализации творческого потенциала педагогов-психологов образования (Конкурс психолого-педагогических программ   в образовательной среде)</dc:title>
  <dc:creator>User</dc:creator>
  <cp:lastModifiedBy>User</cp:lastModifiedBy>
  <cp:revision>64</cp:revision>
  <cp:lastPrinted>2020-11-16T08:21:12Z</cp:lastPrinted>
  <dcterms:created xsi:type="dcterms:W3CDTF">2019-09-10T17:18:29Z</dcterms:created>
  <dcterms:modified xsi:type="dcterms:W3CDTF">2021-01-25T09:08:21Z</dcterms:modified>
</cp:coreProperties>
</file>