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86" r:id="rId3"/>
    <p:sldId id="264" r:id="rId4"/>
    <p:sldId id="256" r:id="rId5"/>
    <p:sldId id="284" r:id="rId6"/>
    <p:sldId id="260" r:id="rId7"/>
    <p:sldId id="287" r:id="rId8"/>
    <p:sldId id="258" r:id="rId9"/>
    <p:sldId id="288" r:id="rId10"/>
    <p:sldId id="289" r:id="rId11"/>
    <p:sldId id="290" r:id="rId12"/>
    <p:sldId id="283" r:id="rId13"/>
    <p:sldId id="261" r:id="rId14"/>
    <p:sldId id="291" r:id="rId15"/>
    <p:sldId id="29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1F6B91"/>
    <a:srgbClr val="13AED3"/>
    <a:srgbClr val="0FA193"/>
    <a:srgbClr val="D27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61886-7E3F-467D-A110-EB4FAE33B49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998C12-A966-4DDD-A2AC-B15F77B0034D}">
      <dgm:prSet/>
      <dgm:spPr/>
      <dgm:t>
        <a:bodyPr/>
        <a:lstStyle/>
        <a:p>
          <a:r>
            <a:rPr lang="ru-RU" b="1" dirty="0"/>
            <a:t>Знакомство. Установление контакта</a:t>
          </a:r>
          <a:endParaRPr lang="en-US" dirty="0"/>
        </a:p>
      </dgm:t>
    </dgm:pt>
    <dgm:pt modelId="{ACB91422-02AF-4E0B-8F5B-565BEC199EAD}" type="parTrans" cxnId="{39623A68-1517-4B98-B5E5-EA8C792B4BE5}">
      <dgm:prSet/>
      <dgm:spPr/>
      <dgm:t>
        <a:bodyPr/>
        <a:lstStyle/>
        <a:p>
          <a:endParaRPr lang="en-US"/>
        </a:p>
      </dgm:t>
    </dgm:pt>
    <dgm:pt modelId="{5609F44E-E6D7-42DB-A344-9DC16A89C67D}" type="sibTrans" cxnId="{39623A68-1517-4B98-B5E5-EA8C792B4BE5}">
      <dgm:prSet/>
      <dgm:spPr/>
      <dgm:t>
        <a:bodyPr/>
        <a:lstStyle/>
        <a:p>
          <a:endParaRPr lang="en-US"/>
        </a:p>
      </dgm:t>
    </dgm:pt>
    <dgm:pt modelId="{D0DF994D-9636-42E6-83A5-B10DD1FA19F8}">
      <dgm:prSet/>
      <dgm:spPr/>
      <dgm:t>
        <a:bodyPr/>
        <a:lstStyle/>
        <a:p>
          <a:r>
            <a:rPr lang="ru-RU" b="1" dirty="0"/>
            <a:t>Признание чувств и переживаний обучающегося</a:t>
          </a:r>
          <a:endParaRPr lang="en-US" b="1" dirty="0"/>
        </a:p>
      </dgm:t>
    </dgm:pt>
    <dgm:pt modelId="{35A00D74-1814-4D80-BE7C-ED0B4D30F4E3}" type="parTrans" cxnId="{BA2C830B-3F4A-4249-8116-EB17C746FEE1}">
      <dgm:prSet/>
      <dgm:spPr/>
      <dgm:t>
        <a:bodyPr/>
        <a:lstStyle/>
        <a:p>
          <a:endParaRPr lang="ru-RU"/>
        </a:p>
      </dgm:t>
    </dgm:pt>
    <dgm:pt modelId="{3DF0D646-0942-43AF-B28C-64E6EA68346B}" type="sibTrans" cxnId="{BA2C830B-3F4A-4249-8116-EB17C746FEE1}">
      <dgm:prSet/>
      <dgm:spPr/>
      <dgm:t>
        <a:bodyPr/>
        <a:lstStyle/>
        <a:p>
          <a:endParaRPr lang="ru-RU"/>
        </a:p>
      </dgm:t>
    </dgm:pt>
    <dgm:pt modelId="{3714CFE2-440E-41F8-A52B-E5E14EA81572}">
      <dgm:prSet/>
      <dgm:spPr/>
      <dgm:t>
        <a:bodyPr/>
        <a:lstStyle/>
        <a:p>
          <a:r>
            <a:rPr lang="ru-RU" b="1" dirty="0"/>
            <a:t>Уточнение проблемы. Вовлечение в совместную работу</a:t>
          </a:r>
          <a:endParaRPr lang="en-US" b="1" dirty="0"/>
        </a:p>
      </dgm:t>
    </dgm:pt>
    <dgm:pt modelId="{30DC1460-5A1F-412D-AB27-BCC3C9C2EF4C}" type="parTrans" cxnId="{1DEAD64F-D3D1-4D0E-BAF6-6B1FB6950301}">
      <dgm:prSet/>
      <dgm:spPr/>
      <dgm:t>
        <a:bodyPr/>
        <a:lstStyle/>
        <a:p>
          <a:endParaRPr lang="ru-RU"/>
        </a:p>
      </dgm:t>
    </dgm:pt>
    <dgm:pt modelId="{25F7E010-345B-4FFD-9026-14FF2C6C8A2F}" type="sibTrans" cxnId="{1DEAD64F-D3D1-4D0E-BAF6-6B1FB6950301}">
      <dgm:prSet/>
      <dgm:spPr/>
      <dgm:t>
        <a:bodyPr/>
        <a:lstStyle/>
        <a:p>
          <a:endParaRPr lang="ru-RU"/>
        </a:p>
      </dgm:t>
    </dgm:pt>
    <dgm:pt modelId="{6D86B7F3-8B25-4146-985B-B83B2B607E85}">
      <dgm:prSet/>
      <dgm:spPr/>
      <dgm:t>
        <a:bodyPr/>
        <a:lstStyle/>
        <a:p>
          <a:r>
            <a:rPr lang="ru-RU" b="1" dirty="0"/>
            <a:t>Поиск решения. Работа с негативными мыслями</a:t>
          </a:r>
          <a:endParaRPr lang="en-US" b="1" dirty="0"/>
        </a:p>
      </dgm:t>
    </dgm:pt>
    <dgm:pt modelId="{34880145-9344-4FDD-9D1E-36472863E453}" type="parTrans" cxnId="{FC1E24AA-EA87-43C2-B431-F4815C01DA9E}">
      <dgm:prSet/>
      <dgm:spPr/>
      <dgm:t>
        <a:bodyPr/>
        <a:lstStyle/>
        <a:p>
          <a:endParaRPr lang="ru-RU"/>
        </a:p>
      </dgm:t>
    </dgm:pt>
    <dgm:pt modelId="{350C489E-22BA-4CEE-A229-15E02EF8FE4D}" type="sibTrans" cxnId="{FC1E24AA-EA87-43C2-B431-F4815C01DA9E}">
      <dgm:prSet/>
      <dgm:spPr/>
      <dgm:t>
        <a:bodyPr/>
        <a:lstStyle/>
        <a:p>
          <a:endParaRPr lang="ru-RU"/>
        </a:p>
      </dgm:t>
    </dgm:pt>
    <dgm:pt modelId="{A83C34C1-5002-4F86-B6DB-77476397F92D}">
      <dgm:prSet/>
      <dgm:spPr/>
      <dgm:t>
        <a:bodyPr/>
        <a:lstStyle/>
        <a:p>
          <a:r>
            <a:rPr lang="ru-RU" b="1" dirty="0"/>
            <a:t>Создание ресурсного состояния. Решение затруднений. </a:t>
          </a:r>
        </a:p>
        <a:p>
          <a:r>
            <a:rPr lang="ru-RU" b="1" dirty="0"/>
            <a:t>Создание намерения, перспективы</a:t>
          </a:r>
          <a:endParaRPr lang="en-US" b="1" dirty="0"/>
        </a:p>
      </dgm:t>
    </dgm:pt>
    <dgm:pt modelId="{AE56A612-21DC-4CDB-97C4-5A521F8252AC}" type="parTrans" cxnId="{00CBB754-19E8-44BA-9371-AA3D93660A29}">
      <dgm:prSet/>
      <dgm:spPr/>
      <dgm:t>
        <a:bodyPr/>
        <a:lstStyle/>
        <a:p>
          <a:endParaRPr lang="ru-RU"/>
        </a:p>
      </dgm:t>
    </dgm:pt>
    <dgm:pt modelId="{F7DCFD8B-447B-49EC-95E6-0C440B9E817C}" type="sibTrans" cxnId="{00CBB754-19E8-44BA-9371-AA3D93660A29}">
      <dgm:prSet/>
      <dgm:spPr/>
      <dgm:t>
        <a:bodyPr/>
        <a:lstStyle/>
        <a:p>
          <a:endParaRPr lang="ru-RU"/>
        </a:p>
      </dgm:t>
    </dgm:pt>
    <dgm:pt modelId="{589DF67B-08F9-4EF6-BDAA-CEFEA3D9D086}">
      <dgm:prSet/>
      <dgm:spPr/>
      <dgm:t>
        <a:bodyPr/>
        <a:lstStyle/>
        <a:p>
          <a:endParaRPr lang="en-US" dirty="0"/>
        </a:p>
      </dgm:t>
    </dgm:pt>
    <dgm:pt modelId="{AA89FBEF-77B8-408E-BB65-EEC083CE9C9B}" type="parTrans" cxnId="{1B31DB8D-1845-442F-8B12-0DDE342E19D6}">
      <dgm:prSet/>
      <dgm:spPr/>
      <dgm:t>
        <a:bodyPr/>
        <a:lstStyle/>
        <a:p>
          <a:endParaRPr lang="ru-RU"/>
        </a:p>
      </dgm:t>
    </dgm:pt>
    <dgm:pt modelId="{734348C7-F983-48A2-8638-F8E35F06A858}" type="sibTrans" cxnId="{1B31DB8D-1845-442F-8B12-0DDE342E19D6}">
      <dgm:prSet/>
      <dgm:spPr/>
      <dgm:t>
        <a:bodyPr/>
        <a:lstStyle/>
        <a:p>
          <a:endParaRPr lang="ru-RU"/>
        </a:p>
      </dgm:t>
    </dgm:pt>
    <dgm:pt modelId="{F67EB18D-E813-4AF0-8BBA-5253C402B96D}" type="pres">
      <dgm:prSet presAssocID="{19661886-7E3F-467D-A110-EB4FAE33B49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19910A-4112-4143-BFC9-03922E0F632F}" type="pres">
      <dgm:prSet presAssocID="{19661886-7E3F-467D-A110-EB4FAE33B497}" presName="dummyMaxCanvas" presStyleCnt="0">
        <dgm:presLayoutVars/>
      </dgm:prSet>
      <dgm:spPr/>
    </dgm:pt>
    <dgm:pt modelId="{DB45BC9A-70E6-4DAB-8B9B-8FEB58AD2B69}" type="pres">
      <dgm:prSet presAssocID="{19661886-7E3F-467D-A110-EB4FAE33B49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D7B4F-03FD-471F-98A8-6A06E24CF82D}" type="pres">
      <dgm:prSet presAssocID="{19661886-7E3F-467D-A110-EB4FAE33B49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36ADB-77BB-4007-9469-BB4B6DAA7BF9}" type="pres">
      <dgm:prSet presAssocID="{19661886-7E3F-467D-A110-EB4FAE33B49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BF912-D216-47CF-8608-C760D4648143}" type="pres">
      <dgm:prSet presAssocID="{19661886-7E3F-467D-A110-EB4FAE33B49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2B5A2-AEAA-4A84-889E-73CBBA0DF5AE}" type="pres">
      <dgm:prSet presAssocID="{19661886-7E3F-467D-A110-EB4FAE33B49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EEA63-2FE2-467E-AF3C-075A2135BB7F}" type="pres">
      <dgm:prSet presAssocID="{19661886-7E3F-467D-A110-EB4FAE33B49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E5D9E-ADD3-4AA7-95AC-2B5346C5EA68}" type="pres">
      <dgm:prSet presAssocID="{19661886-7E3F-467D-A110-EB4FAE33B49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0A7F3-6911-4CC8-9693-9762231AA0A9}" type="pres">
      <dgm:prSet presAssocID="{19661886-7E3F-467D-A110-EB4FAE33B49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2E05B-34AF-4E35-ADD8-9B75366AB340}" type="pres">
      <dgm:prSet presAssocID="{19661886-7E3F-467D-A110-EB4FAE33B49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2A5A2-8A03-479D-8A6B-DD4F0E5EF7B9}" type="pres">
      <dgm:prSet presAssocID="{19661886-7E3F-467D-A110-EB4FAE33B49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6F092-D264-48FD-95C6-A00F21013552}" type="pres">
      <dgm:prSet presAssocID="{19661886-7E3F-467D-A110-EB4FAE33B49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7423D-78CF-4526-82D8-7D8BF471D414}" type="pres">
      <dgm:prSet presAssocID="{19661886-7E3F-467D-A110-EB4FAE33B49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B8E71-3C05-49D3-8409-D00DE933ADAB}" type="pres">
      <dgm:prSet presAssocID="{19661886-7E3F-467D-A110-EB4FAE33B49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D8C09-BBEF-414C-8961-2C3C3C284776}" type="pres">
      <dgm:prSet presAssocID="{19661886-7E3F-467D-A110-EB4FAE33B49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0FB1D-A6C0-4043-A5B3-9339741A43B4}" type="presOf" srcId="{19661886-7E3F-467D-A110-EB4FAE33B497}" destId="{F67EB18D-E813-4AF0-8BBA-5253C402B96D}" srcOrd="0" destOrd="0" presId="urn:microsoft.com/office/officeart/2005/8/layout/vProcess5"/>
    <dgm:cxn modelId="{78E4FC9E-18E0-4E6C-A6A5-8DB1F60542C6}" type="presOf" srcId="{A83C34C1-5002-4F86-B6DB-77476397F92D}" destId="{9C92B5A2-AEAA-4A84-889E-73CBBA0DF5AE}" srcOrd="0" destOrd="0" presId="urn:microsoft.com/office/officeart/2005/8/layout/vProcess5"/>
    <dgm:cxn modelId="{FC1E24AA-EA87-43C2-B431-F4815C01DA9E}" srcId="{19661886-7E3F-467D-A110-EB4FAE33B497}" destId="{6D86B7F3-8B25-4146-985B-B83B2B607E85}" srcOrd="3" destOrd="0" parTransId="{34880145-9344-4FDD-9D1E-36472863E453}" sibTransId="{350C489E-22BA-4CEE-A229-15E02EF8FE4D}"/>
    <dgm:cxn modelId="{CF10CD83-D6EC-4215-835C-109E83B4F39F}" type="presOf" srcId="{3714CFE2-440E-41F8-A52B-E5E14EA81572}" destId="{8F57423D-78CF-4526-82D8-7D8BF471D414}" srcOrd="1" destOrd="0" presId="urn:microsoft.com/office/officeart/2005/8/layout/vProcess5"/>
    <dgm:cxn modelId="{98E0AF34-AFAB-466D-B86A-563B338734F3}" type="presOf" srcId="{6D86B7F3-8B25-4146-985B-B83B2B607E85}" destId="{7BCBF912-D216-47CF-8608-C760D4648143}" srcOrd="0" destOrd="0" presId="urn:microsoft.com/office/officeart/2005/8/layout/vProcess5"/>
    <dgm:cxn modelId="{6064F264-D6A6-4404-A8FC-1A33F43DB2C0}" type="presOf" srcId="{3714CFE2-440E-41F8-A52B-E5E14EA81572}" destId="{E9936ADB-77BB-4007-9469-BB4B6DAA7BF9}" srcOrd="0" destOrd="0" presId="urn:microsoft.com/office/officeart/2005/8/layout/vProcess5"/>
    <dgm:cxn modelId="{0B82D106-ECEE-40A4-B242-BC82A0341513}" type="presOf" srcId="{A83C34C1-5002-4F86-B6DB-77476397F92D}" destId="{684D8C09-BBEF-414C-8961-2C3C3C284776}" srcOrd="1" destOrd="0" presId="urn:microsoft.com/office/officeart/2005/8/layout/vProcess5"/>
    <dgm:cxn modelId="{F34F3364-0CCF-415F-8EFF-BE7EF9A2E2E5}" type="presOf" srcId="{25F7E010-345B-4FFD-9026-14FF2C6C8A2F}" destId="{0790A7F3-6911-4CC8-9693-9762231AA0A9}" srcOrd="0" destOrd="0" presId="urn:microsoft.com/office/officeart/2005/8/layout/vProcess5"/>
    <dgm:cxn modelId="{1D04DD0E-746D-4436-9A32-006052545810}" type="presOf" srcId="{C3998C12-A966-4DDD-A2AC-B15F77B0034D}" destId="{B592A5A2-8A03-479D-8A6B-DD4F0E5EF7B9}" srcOrd="1" destOrd="0" presId="urn:microsoft.com/office/officeart/2005/8/layout/vProcess5"/>
    <dgm:cxn modelId="{A38ED42F-777E-4FC4-829A-F2D36E6B1B6C}" type="presOf" srcId="{C3998C12-A966-4DDD-A2AC-B15F77B0034D}" destId="{DB45BC9A-70E6-4DAB-8B9B-8FEB58AD2B69}" srcOrd="0" destOrd="0" presId="urn:microsoft.com/office/officeart/2005/8/layout/vProcess5"/>
    <dgm:cxn modelId="{1B31DB8D-1845-442F-8B12-0DDE342E19D6}" srcId="{19661886-7E3F-467D-A110-EB4FAE33B497}" destId="{589DF67B-08F9-4EF6-BDAA-CEFEA3D9D086}" srcOrd="5" destOrd="0" parTransId="{AA89FBEF-77B8-408E-BB65-EEC083CE9C9B}" sibTransId="{734348C7-F983-48A2-8638-F8E35F06A858}"/>
    <dgm:cxn modelId="{1DEAD64F-D3D1-4D0E-BAF6-6B1FB6950301}" srcId="{19661886-7E3F-467D-A110-EB4FAE33B497}" destId="{3714CFE2-440E-41F8-A52B-E5E14EA81572}" srcOrd="2" destOrd="0" parTransId="{30DC1460-5A1F-412D-AB27-BCC3C9C2EF4C}" sibTransId="{25F7E010-345B-4FFD-9026-14FF2C6C8A2F}"/>
    <dgm:cxn modelId="{383238CD-277C-4E3C-B10A-302C685112BA}" type="presOf" srcId="{5609F44E-E6D7-42DB-A344-9DC16A89C67D}" destId="{15DEEA63-2FE2-467E-AF3C-075A2135BB7F}" srcOrd="0" destOrd="0" presId="urn:microsoft.com/office/officeart/2005/8/layout/vProcess5"/>
    <dgm:cxn modelId="{F7D55533-81E4-42BD-8DCC-03D995068E41}" type="presOf" srcId="{D0DF994D-9636-42E6-83A5-B10DD1FA19F8}" destId="{5276F092-D264-48FD-95C6-A00F21013552}" srcOrd="1" destOrd="0" presId="urn:microsoft.com/office/officeart/2005/8/layout/vProcess5"/>
    <dgm:cxn modelId="{00CBB754-19E8-44BA-9371-AA3D93660A29}" srcId="{19661886-7E3F-467D-A110-EB4FAE33B497}" destId="{A83C34C1-5002-4F86-B6DB-77476397F92D}" srcOrd="4" destOrd="0" parTransId="{AE56A612-21DC-4CDB-97C4-5A521F8252AC}" sibTransId="{F7DCFD8B-447B-49EC-95E6-0C440B9E817C}"/>
    <dgm:cxn modelId="{523733D1-C473-4705-830D-62F55BEC4B22}" type="presOf" srcId="{D0DF994D-9636-42E6-83A5-B10DD1FA19F8}" destId="{0E8D7B4F-03FD-471F-98A8-6A06E24CF82D}" srcOrd="0" destOrd="0" presId="urn:microsoft.com/office/officeart/2005/8/layout/vProcess5"/>
    <dgm:cxn modelId="{BA2C830B-3F4A-4249-8116-EB17C746FEE1}" srcId="{19661886-7E3F-467D-A110-EB4FAE33B497}" destId="{D0DF994D-9636-42E6-83A5-B10DD1FA19F8}" srcOrd="1" destOrd="0" parTransId="{35A00D74-1814-4D80-BE7C-ED0B4D30F4E3}" sibTransId="{3DF0D646-0942-43AF-B28C-64E6EA68346B}"/>
    <dgm:cxn modelId="{B10789FF-8CB3-4CA9-AC28-495080777A0A}" type="presOf" srcId="{350C489E-22BA-4CEE-A229-15E02EF8FE4D}" destId="{A442E05B-34AF-4E35-ADD8-9B75366AB340}" srcOrd="0" destOrd="0" presId="urn:microsoft.com/office/officeart/2005/8/layout/vProcess5"/>
    <dgm:cxn modelId="{DE42C112-BC9B-46AA-91E5-B9177133470F}" type="presOf" srcId="{3DF0D646-0942-43AF-B28C-64E6EA68346B}" destId="{4FBE5D9E-ADD3-4AA7-95AC-2B5346C5EA68}" srcOrd="0" destOrd="0" presId="urn:microsoft.com/office/officeart/2005/8/layout/vProcess5"/>
    <dgm:cxn modelId="{D3673813-3B16-432C-8791-4A5F179BE645}" type="presOf" srcId="{6D86B7F3-8B25-4146-985B-B83B2B607E85}" destId="{FC0B8E71-3C05-49D3-8409-D00DE933ADAB}" srcOrd="1" destOrd="0" presId="urn:microsoft.com/office/officeart/2005/8/layout/vProcess5"/>
    <dgm:cxn modelId="{39623A68-1517-4B98-B5E5-EA8C792B4BE5}" srcId="{19661886-7E3F-467D-A110-EB4FAE33B497}" destId="{C3998C12-A966-4DDD-A2AC-B15F77B0034D}" srcOrd="0" destOrd="0" parTransId="{ACB91422-02AF-4E0B-8F5B-565BEC199EAD}" sibTransId="{5609F44E-E6D7-42DB-A344-9DC16A89C67D}"/>
    <dgm:cxn modelId="{6CBC49FD-CA6E-4635-9E52-057F1DFF9329}" type="presParOf" srcId="{F67EB18D-E813-4AF0-8BBA-5253C402B96D}" destId="{7219910A-4112-4143-BFC9-03922E0F632F}" srcOrd="0" destOrd="0" presId="urn:microsoft.com/office/officeart/2005/8/layout/vProcess5"/>
    <dgm:cxn modelId="{902FDD40-3D88-4F0D-BE1A-8A8D0AD1B880}" type="presParOf" srcId="{F67EB18D-E813-4AF0-8BBA-5253C402B96D}" destId="{DB45BC9A-70E6-4DAB-8B9B-8FEB58AD2B69}" srcOrd="1" destOrd="0" presId="urn:microsoft.com/office/officeart/2005/8/layout/vProcess5"/>
    <dgm:cxn modelId="{D3CA9F0B-B384-4210-93A5-5BAD18E4D975}" type="presParOf" srcId="{F67EB18D-E813-4AF0-8BBA-5253C402B96D}" destId="{0E8D7B4F-03FD-471F-98A8-6A06E24CF82D}" srcOrd="2" destOrd="0" presId="urn:microsoft.com/office/officeart/2005/8/layout/vProcess5"/>
    <dgm:cxn modelId="{CD5FFAF1-1F5B-4C8A-937E-6802C14C7BF0}" type="presParOf" srcId="{F67EB18D-E813-4AF0-8BBA-5253C402B96D}" destId="{E9936ADB-77BB-4007-9469-BB4B6DAA7BF9}" srcOrd="3" destOrd="0" presId="urn:microsoft.com/office/officeart/2005/8/layout/vProcess5"/>
    <dgm:cxn modelId="{C3DF598A-B014-4790-B882-68BC4036D395}" type="presParOf" srcId="{F67EB18D-E813-4AF0-8BBA-5253C402B96D}" destId="{7BCBF912-D216-47CF-8608-C760D4648143}" srcOrd="4" destOrd="0" presId="urn:microsoft.com/office/officeart/2005/8/layout/vProcess5"/>
    <dgm:cxn modelId="{77A7D171-2B24-49EE-90E9-900B48DCF520}" type="presParOf" srcId="{F67EB18D-E813-4AF0-8BBA-5253C402B96D}" destId="{9C92B5A2-AEAA-4A84-889E-73CBBA0DF5AE}" srcOrd="5" destOrd="0" presId="urn:microsoft.com/office/officeart/2005/8/layout/vProcess5"/>
    <dgm:cxn modelId="{10416ABD-EEA3-4807-94A1-6F52A8372959}" type="presParOf" srcId="{F67EB18D-E813-4AF0-8BBA-5253C402B96D}" destId="{15DEEA63-2FE2-467E-AF3C-075A2135BB7F}" srcOrd="6" destOrd="0" presId="urn:microsoft.com/office/officeart/2005/8/layout/vProcess5"/>
    <dgm:cxn modelId="{364DEC66-0978-4BE6-97C9-318CD79ABB2B}" type="presParOf" srcId="{F67EB18D-E813-4AF0-8BBA-5253C402B96D}" destId="{4FBE5D9E-ADD3-4AA7-95AC-2B5346C5EA68}" srcOrd="7" destOrd="0" presId="urn:microsoft.com/office/officeart/2005/8/layout/vProcess5"/>
    <dgm:cxn modelId="{E9360AB8-A0DB-48DD-800B-83633CA04ABF}" type="presParOf" srcId="{F67EB18D-E813-4AF0-8BBA-5253C402B96D}" destId="{0790A7F3-6911-4CC8-9693-9762231AA0A9}" srcOrd="8" destOrd="0" presId="urn:microsoft.com/office/officeart/2005/8/layout/vProcess5"/>
    <dgm:cxn modelId="{AA7BEE10-B9E1-4457-8E2A-373D6F933C7D}" type="presParOf" srcId="{F67EB18D-E813-4AF0-8BBA-5253C402B96D}" destId="{A442E05B-34AF-4E35-ADD8-9B75366AB340}" srcOrd="9" destOrd="0" presId="urn:microsoft.com/office/officeart/2005/8/layout/vProcess5"/>
    <dgm:cxn modelId="{6B3CE15B-9C3B-4FAF-B310-2287958A2AF9}" type="presParOf" srcId="{F67EB18D-E813-4AF0-8BBA-5253C402B96D}" destId="{B592A5A2-8A03-479D-8A6B-DD4F0E5EF7B9}" srcOrd="10" destOrd="0" presId="urn:microsoft.com/office/officeart/2005/8/layout/vProcess5"/>
    <dgm:cxn modelId="{EE845651-91C6-490D-98F3-8C38A507A75E}" type="presParOf" srcId="{F67EB18D-E813-4AF0-8BBA-5253C402B96D}" destId="{5276F092-D264-48FD-95C6-A00F21013552}" srcOrd="11" destOrd="0" presId="urn:microsoft.com/office/officeart/2005/8/layout/vProcess5"/>
    <dgm:cxn modelId="{AECD0C51-2E89-4A88-A7C7-519DDA76716D}" type="presParOf" srcId="{F67EB18D-E813-4AF0-8BBA-5253C402B96D}" destId="{8F57423D-78CF-4526-82D8-7D8BF471D414}" srcOrd="12" destOrd="0" presId="urn:microsoft.com/office/officeart/2005/8/layout/vProcess5"/>
    <dgm:cxn modelId="{12EB3A8B-35C9-44F6-9040-3E170A5A6A3E}" type="presParOf" srcId="{F67EB18D-E813-4AF0-8BBA-5253C402B96D}" destId="{FC0B8E71-3C05-49D3-8409-D00DE933ADAB}" srcOrd="13" destOrd="0" presId="urn:microsoft.com/office/officeart/2005/8/layout/vProcess5"/>
    <dgm:cxn modelId="{EFCD9FEF-BB7C-4212-9AE9-095C5BFEDBC3}" type="presParOf" srcId="{F67EB18D-E813-4AF0-8BBA-5253C402B96D}" destId="{684D8C09-BBEF-414C-8961-2C3C3C28477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D1E72-23E3-403B-96C4-C7B1A651A45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E4A642-8F6A-4A4F-BEA1-D69CAA976609}">
      <dgm:prSet/>
      <dgm:spPr/>
      <dgm:t>
        <a:bodyPr/>
        <a:lstStyle/>
        <a:p>
          <a:r>
            <a:rPr lang="ru-RU" dirty="0"/>
            <a:t>кардинальная смена деятельности на более монотонную</a:t>
          </a:r>
          <a:endParaRPr lang="en-US" dirty="0"/>
        </a:p>
      </dgm:t>
    </dgm:pt>
    <dgm:pt modelId="{F4ABCE30-AF5D-403A-B2D0-090E53C984E0}" type="parTrans" cxnId="{2BB25451-D620-4A1E-825B-E098A8822865}">
      <dgm:prSet/>
      <dgm:spPr/>
      <dgm:t>
        <a:bodyPr/>
        <a:lstStyle/>
        <a:p>
          <a:endParaRPr lang="en-US"/>
        </a:p>
      </dgm:t>
    </dgm:pt>
    <dgm:pt modelId="{9E67C5EF-167C-4FFD-B6E3-56B2461F1121}" type="sibTrans" cxnId="{2BB25451-D620-4A1E-825B-E098A8822865}">
      <dgm:prSet/>
      <dgm:spPr/>
      <dgm:t>
        <a:bodyPr/>
        <a:lstStyle/>
        <a:p>
          <a:endParaRPr lang="en-US"/>
        </a:p>
      </dgm:t>
    </dgm:pt>
    <dgm:pt modelId="{30E811D3-2014-4F46-9C96-6D9A95D2F064}">
      <dgm:prSet/>
      <dgm:spPr/>
      <dgm:t>
        <a:bodyPr/>
        <a:lstStyle/>
        <a:p>
          <a:r>
            <a:rPr lang="ru-RU" dirty="0"/>
            <a:t>фиксация на незначимых предметах</a:t>
          </a:r>
          <a:endParaRPr lang="en-US" dirty="0"/>
        </a:p>
      </dgm:t>
    </dgm:pt>
    <dgm:pt modelId="{7A37C6ED-28AF-47D1-9019-1FD9FD6771A7}" type="parTrans" cxnId="{3B313978-006C-48F0-911C-2E1033C106DD}">
      <dgm:prSet/>
      <dgm:spPr/>
      <dgm:t>
        <a:bodyPr/>
        <a:lstStyle/>
        <a:p>
          <a:endParaRPr lang="en-US"/>
        </a:p>
      </dgm:t>
    </dgm:pt>
    <dgm:pt modelId="{CDFAA3BB-FFB8-477B-BD34-7438E25DB8A1}" type="sibTrans" cxnId="{3B313978-006C-48F0-911C-2E1033C106DD}">
      <dgm:prSet/>
      <dgm:spPr/>
      <dgm:t>
        <a:bodyPr/>
        <a:lstStyle/>
        <a:p>
          <a:endParaRPr lang="en-US"/>
        </a:p>
      </dgm:t>
    </dgm:pt>
    <dgm:pt modelId="{1D40CAE4-CA0D-4C9D-A78D-15A6E0CF3DCE}">
      <dgm:prSet/>
      <dgm:spPr/>
      <dgm:t>
        <a:bodyPr/>
        <a:lstStyle/>
        <a:p>
          <a:r>
            <a:rPr lang="ru-RU" dirty="0"/>
            <a:t>просьба очень подробно, детально рассказать о начале сегодняшнего дня</a:t>
          </a:r>
          <a:endParaRPr lang="en-US" dirty="0"/>
        </a:p>
      </dgm:t>
    </dgm:pt>
    <dgm:pt modelId="{66BE6F26-AEE5-4F8D-BF6C-3B16DBE3AAC2}" type="parTrans" cxnId="{61A4126E-4C25-4D60-BA2B-FBA5814DBAE7}">
      <dgm:prSet/>
      <dgm:spPr/>
      <dgm:t>
        <a:bodyPr/>
        <a:lstStyle/>
        <a:p>
          <a:endParaRPr lang="en-US"/>
        </a:p>
      </dgm:t>
    </dgm:pt>
    <dgm:pt modelId="{69EF7B21-5C2B-4D1B-B512-240D599DC7C0}" type="sibTrans" cxnId="{61A4126E-4C25-4D60-BA2B-FBA5814DBAE7}">
      <dgm:prSet/>
      <dgm:spPr/>
      <dgm:t>
        <a:bodyPr/>
        <a:lstStyle/>
        <a:p>
          <a:endParaRPr lang="en-US"/>
        </a:p>
      </dgm:t>
    </dgm:pt>
    <dgm:pt modelId="{BCF6C2B7-3407-4B7C-A8B4-C6B3629D5FC9}">
      <dgm:prSet/>
      <dgm:spPr/>
      <dgm:t>
        <a:bodyPr/>
        <a:lstStyle/>
        <a:p>
          <a:r>
            <a:rPr lang="ru-RU" dirty="0"/>
            <a:t>резко переключить внимание на себя: произвести экспрессивные действия (уронить сумку, стакан, ключи), попросить ребенка о помощи</a:t>
          </a:r>
          <a:endParaRPr lang="en-US" dirty="0"/>
        </a:p>
      </dgm:t>
    </dgm:pt>
    <dgm:pt modelId="{3CA38F9D-9900-4461-8EA7-E833A922E06E}" type="parTrans" cxnId="{DD3D56B2-D461-4FA7-ABFB-47D92C98585A}">
      <dgm:prSet/>
      <dgm:spPr/>
      <dgm:t>
        <a:bodyPr/>
        <a:lstStyle/>
        <a:p>
          <a:endParaRPr lang="en-US"/>
        </a:p>
      </dgm:t>
    </dgm:pt>
    <dgm:pt modelId="{94D39F24-789D-4B2F-A7E9-ABD34E62CA5D}" type="sibTrans" cxnId="{DD3D56B2-D461-4FA7-ABFB-47D92C98585A}">
      <dgm:prSet/>
      <dgm:spPr/>
      <dgm:t>
        <a:bodyPr/>
        <a:lstStyle/>
        <a:p>
          <a:endParaRPr lang="en-US"/>
        </a:p>
      </dgm:t>
    </dgm:pt>
    <dgm:pt modelId="{C14992FC-226B-4C66-95FD-BD4BCA72C3FF}" type="pres">
      <dgm:prSet presAssocID="{8C9D1E72-23E3-403B-96C4-C7B1A651A4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0D178D-1AB8-466B-862B-F686FD91D523}" type="pres">
      <dgm:prSet presAssocID="{E3E4A642-8F6A-4A4F-BEA1-D69CAA97660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71ED1-484A-4630-8FD5-FBAA2A60D2B2}" type="pres">
      <dgm:prSet presAssocID="{9E67C5EF-167C-4FFD-B6E3-56B2461F1121}" presName="spacer" presStyleCnt="0"/>
      <dgm:spPr/>
    </dgm:pt>
    <dgm:pt modelId="{7FF1429D-CB09-4FB1-8D02-99A9AC8056C3}" type="pres">
      <dgm:prSet presAssocID="{30E811D3-2014-4F46-9C96-6D9A95D2F06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4C490-287C-46D8-BA8E-0646A077A66D}" type="pres">
      <dgm:prSet presAssocID="{CDFAA3BB-FFB8-477B-BD34-7438E25DB8A1}" presName="spacer" presStyleCnt="0"/>
      <dgm:spPr/>
    </dgm:pt>
    <dgm:pt modelId="{B0DF6BDF-C671-419F-A43E-5D39E495840C}" type="pres">
      <dgm:prSet presAssocID="{1D40CAE4-CA0D-4C9D-A78D-15A6E0CF3D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6BCBA-81FE-472D-9895-F95856F75A63}" type="pres">
      <dgm:prSet presAssocID="{69EF7B21-5C2B-4D1B-B512-240D599DC7C0}" presName="spacer" presStyleCnt="0"/>
      <dgm:spPr/>
    </dgm:pt>
    <dgm:pt modelId="{330EC8D8-21A6-481D-B884-415D8930B320}" type="pres">
      <dgm:prSet presAssocID="{BCF6C2B7-3407-4B7C-A8B4-C6B3629D5FC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8DAF28-FFD2-45FC-89AF-F1AA93E59298}" type="presOf" srcId="{8C9D1E72-23E3-403B-96C4-C7B1A651A456}" destId="{C14992FC-226B-4C66-95FD-BD4BCA72C3FF}" srcOrd="0" destOrd="0" presId="urn:microsoft.com/office/officeart/2005/8/layout/vList2"/>
    <dgm:cxn modelId="{3B313978-006C-48F0-911C-2E1033C106DD}" srcId="{8C9D1E72-23E3-403B-96C4-C7B1A651A456}" destId="{30E811D3-2014-4F46-9C96-6D9A95D2F064}" srcOrd="1" destOrd="0" parTransId="{7A37C6ED-28AF-47D1-9019-1FD9FD6771A7}" sibTransId="{CDFAA3BB-FFB8-477B-BD34-7438E25DB8A1}"/>
    <dgm:cxn modelId="{DD3D56B2-D461-4FA7-ABFB-47D92C98585A}" srcId="{8C9D1E72-23E3-403B-96C4-C7B1A651A456}" destId="{BCF6C2B7-3407-4B7C-A8B4-C6B3629D5FC9}" srcOrd="3" destOrd="0" parTransId="{3CA38F9D-9900-4461-8EA7-E833A922E06E}" sibTransId="{94D39F24-789D-4B2F-A7E9-ABD34E62CA5D}"/>
    <dgm:cxn modelId="{2BB25451-D620-4A1E-825B-E098A8822865}" srcId="{8C9D1E72-23E3-403B-96C4-C7B1A651A456}" destId="{E3E4A642-8F6A-4A4F-BEA1-D69CAA976609}" srcOrd="0" destOrd="0" parTransId="{F4ABCE30-AF5D-403A-B2D0-090E53C984E0}" sibTransId="{9E67C5EF-167C-4FFD-B6E3-56B2461F1121}"/>
    <dgm:cxn modelId="{FDF28528-A52D-4D8C-8E88-8EA541C0A3B2}" type="presOf" srcId="{BCF6C2B7-3407-4B7C-A8B4-C6B3629D5FC9}" destId="{330EC8D8-21A6-481D-B884-415D8930B320}" srcOrd="0" destOrd="0" presId="urn:microsoft.com/office/officeart/2005/8/layout/vList2"/>
    <dgm:cxn modelId="{50E0E003-CEFB-46BC-AE1C-8DC243B469CB}" type="presOf" srcId="{E3E4A642-8F6A-4A4F-BEA1-D69CAA976609}" destId="{9C0D178D-1AB8-466B-862B-F686FD91D523}" srcOrd="0" destOrd="0" presId="urn:microsoft.com/office/officeart/2005/8/layout/vList2"/>
    <dgm:cxn modelId="{85560056-3C9C-44BB-A43B-056ADA05DB3B}" type="presOf" srcId="{30E811D3-2014-4F46-9C96-6D9A95D2F064}" destId="{7FF1429D-CB09-4FB1-8D02-99A9AC8056C3}" srcOrd="0" destOrd="0" presId="urn:microsoft.com/office/officeart/2005/8/layout/vList2"/>
    <dgm:cxn modelId="{61A4126E-4C25-4D60-BA2B-FBA5814DBAE7}" srcId="{8C9D1E72-23E3-403B-96C4-C7B1A651A456}" destId="{1D40CAE4-CA0D-4C9D-A78D-15A6E0CF3DCE}" srcOrd="2" destOrd="0" parTransId="{66BE6F26-AEE5-4F8D-BF6C-3B16DBE3AAC2}" sibTransId="{69EF7B21-5C2B-4D1B-B512-240D599DC7C0}"/>
    <dgm:cxn modelId="{7F4E3E8C-CEF0-4C91-A729-9884ED2D9147}" type="presOf" srcId="{1D40CAE4-CA0D-4C9D-A78D-15A6E0CF3DCE}" destId="{B0DF6BDF-C671-419F-A43E-5D39E495840C}" srcOrd="0" destOrd="0" presId="urn:microsoft.com/office/officeart/2005/8/layout/vList2"/>
    <dgm:cxn modelId="{67964DC5-5E19-4802-B53B-0D123BAF0C04}" type="presParOf" srcId="{C14992FC-226B-4C66-95FD-BD4BCA72C3FF}" destId="{9C0D178D-1AB8-466B-862B-F686FD91D523}" srcOrd="0" destOrd="0" presId="urn:microsoft.com/office/officeart/2005/8/layout/vList2"/>
    <dgm:cxn modelId="{B370E688-06E1-4A12-979E-7E9E845C43F2}" type="presParOf" srcId="{C14992FC-226B-4C66-95FD-BD4BCA72C3FF}" destId="{43F71ED1-484A-4630-8FD5-FBAA2A60D2B2}" srcOrd="1" destOrd="0" presId="urn:microsoft.com/office/officeart/2005/8/layout/vList2"/>
    <dgm:cxn modelId="{1B60083B-16E7-4664-AB7A-AC7E2E7ADF57}" type="presParOf" srcId="{C14992FC-226B-4C66-95FD-BD4BCA72C3FF}" destId="{7FF1429D-CB09-4FB1-8D02-99A9AC8056C3}" srcOrd="2" destOrd="0" presId="urn:microsoft.com/office/officeart/2005/8/layout/vList2"/>
    <dgm:cxn modelId="{8E14F2D9-4C6C-4C5B-95C6-D2DE3C7B6B8B}" type="presParOf" srcId="{C14992FC-226B-4C66-95FD-BD4BCA72C3FF}" destId="{B714C490-287C-46D8-BA8E-0646A077A66D}" srcOrd="3" destOrd="0" presId="urn:microsoft.com/office/officeart/2005/8/layout/vList2"/>
    <dgm:cxn modelId="{F3847E9B-6239-4D5D-935C-AE3330E0342C}" type="presParOf" srcId="{C14992FC-226B-4C66-95FD-BD4BCA72C3FF}" destId="{B0DF6BDF-C671-419F-A43E-5D39E495840C}" srcOrd="4" destOrd="0" presId="urn:microsoft.com/office/officeart/2005/8/layout/vList2"/>
    <dgm:cxn modelId="{67D55706-A90B-4E1F-82D6-1D0C3FC390B9}" type="presParOf" srcId="{C14992FC-226B-4C66-95FD-BD4BCA72C3FF}" destId="{A9E6BCBA-81FE-472D-9895-F95856F75A63}" srcOrd="5" destOrd="0" presId="urn:microsoft.com/office/officeart/2005/8/layout/vList2"/>
    <dgm:cxn modelId="{5CAFBE09-BF17-4545-AF90-9ED294646E77}" type="presParOf" srcId="{C14992FC-226B-4C66-95FD-BD4BCA72C3FF}" destId="{330EC8D8-21A6-481D-B884-415D8930B3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5BC9A-70E6-4DAB-8B9B-8FEB58AD2B69}">
      <dsp:nvSpPr>
        <dsp:cNvPr id="0" name=""/>
        <dsp:cNvSpPr/>
      </dsp:nvSpPr>
      <dsp:spPr>
        <a:xfrm>
          <a:off x="0" y="0"/>
          <a:ext cx="5856646" cy="11756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Знакомство. Установление контакта</a:t>
          </a:r>
          <a:endParaRPr lang="en-US" sz="2100" kern="1200" dirty="0"/>
        </a:p>
      </dsp:txBody>
      <dsp:txXfrm>
        <a:off x="34434" y="34434"/>
        <a:ext cx="4450448" cy="1106807"/>
      </dsp:txXfrm>
    </dsp:sp>
    <dsp:sp modelId="{0E8D7B4F-03FD-471F-98A8-6A06E24CF82D}">
      <dsp:nvSpPr>
        <dsp:cNvPr id="0" name=""/>
        <dsp:cNvSpPr/>
      </dsp:nvSpPr>
      <dsp:spPr>
        <a:xfrm>
          <a:off x="437347" y="1338963"/>
          <a:ext cx="5856646" cy="1175675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Признание чувств и переживаний обучающегося</a:t>
          </a:r>
          <a:endParaRPr lang="en-US" sz="2100" b="1" kern="1200" dirty="0"/>
        </a:p>
      </dsp:txBody>
      <dsp:txXfrm>
        <a:off x="471781" y="1373397"/>
        <a:ext cx="4586243" cy="1106807"/>
      </dsp:txXfrm>
    </dsp:sp>
    <dsp:sp modelId="{E9936ADB-77BB-4007-9469-BB4B6DAA7BF9}">
      <dsp:nvSpPr>
        <dsp:cNvPr id="0" name=""/>
        <dsp:cNvSpPr/>
      </dsp:nvSpPr>
      <dsp:spPr>
        <a:xfrm>
          <a:off x="874694" y="2677926"/>
          <a:ext cx="5856646" cy="117567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Уточнение проблемы. Вовлечение в совместную работу</a:t>
          </a:r>
          <a:endParaRPr lang="en-US" sz="2100" b="1" kern="1200" dirty="0"/>
        </a:p>
      </dsp:txBody>
      <dsp:txXfrm>
        <a:off x="909128" y="2712360"/>
        <a:ext cx="4586243" cy="1106807"/>
      </dsp:txXfrm>
    </dsp:sp>
    <dsp:sp modelId="{7BCBF912-D216-47CF-8608-C760D4648143}">
      <dsp:nvSpPr>
        <dsp:cNvPr id="0" name=""/>
        <dsp:cNvSpPr/>
      </dsp:nvSpPr>
      <dsp:spPr>
        <a:xfrm>
          <a:off x="1312041" y="4016889"/>
          <a:ext cx="5856646" cy="1175675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Поиск решения. Работа с негативными мыслями</a:t>
          </a:r>
          <a:endParaRPr lang="en-US" sz="2100" b="1" kern="1200" dirty="0"/>
        </a:p>
      </dsp:txBody>
      <dsp:txXfrm>
        <a:off x="1346475" y="4051323"/>
        <a:ext cx="4586243" cy="1106807"/>
      </dsp:txXfrm>
    </dsp:sp>
    <dsp:sp modelId="{9C92B5A2-AEAA-4A84-889E-73CBBA0DF5AE}">
      <dsp:nvSpPr>
        <dsp:cNvPr id="0" name=""/>
        <dsp:cNvSpPr/>
      </dsp:nvSpPr>
      <dsp:spPr>
        <a:xfrm>
          <a:off x="1749388" y="5355852"/>
          <a:ext cx="5856646" cy="117567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Создание ресурсного состояния. Решение затруднений.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Создание намерения, перспективы</a:t>
          </a:r>
          <a:endParaRPr lang="en-US" sz="2100" b="1" kern="1200" dirty="0"/>
        </a:p>
      </dsp:txBody>
      <dsp:txXfrm>
        <a:off x="1783822" y="5390286"/>
        <a:ext cx="4586243" cy="1106807"/>
      </dsp:txXfrm>
    </dsp:sp>
    <dsp:sp modelId="{15DEEA63-2FE2-467E-AF3C-075A2135BB7F}">
      <dsp:nvSpPr>
        <dsp:cNvPr id="0" name=""/>
        <dsp:cNvSpPr/>
      </dsp:nvSpPr>
      <dsp:spPr>
        <a:xfrm>
          <a:off x="5092458" y="858895"/>
          <a:ext cx="764188" cy="7641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264400" y="858895"/>
        <a:ext cx="420304" cy="575051"/>
      </dsp:txXfrm>
    </dsp:sp>
    <dsp:sp modelId="{4FBE5D9E-ADD3-4AA7-95AC-2B5346C5EA68}">
      <dsp:nvSpPr>
        <dsp:cNvPr id="0" name=""/>
        <dsp:cNvSpPr/>
      </dsp:nvSpPr>
      <dsp:spPr>
        <a:xfrm>
          <a:off x="5529805" y="2197859"/>
          <a:ext cx="764188" cy="7641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701747" y="2197859"/>
        <a:ext cx="420304" cy="575051"/>
      </dsp:txXfrm>
    </dsp:sp>
    <dsp:sp modelId="{0790A7F3-6911-4CC8-9693-9762231AA0A9}">
      <dsp:nvSpPr>
        <dsp:cNvPr id="0" name=""/>
        <dsp:cNvSpPr/>
      </dsp:nvSpPr>
      <dsp:spPr>
        <a:xfrm>
          <a:off x="5967152" y="3517227"/>
          <a:ext cx="764188" cy="7641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39094" y="3517227"/>
        <a:ext cx="420304" cy="575051"/>
      </dsp:txXfrm>
    </dsp:sp>
    <dsp:sp modelId="{A442E05B-34AF-4E35-ADD8-9B75366AB340}">
      <dsp:nvSpPr>
        <dsp:cNvPr id="0" name=""/>
        <dsp:cNvSpPr/>
      </dsp:nvSpPr>
      <dsp:spPr>
        <a:xfrm>
          <a:off x="6404499" y="4869254"/>
          <a:ext cx="764188" cy="76418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76441" y="4869254"/>
        <a:ext cx="420304" cy="575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D178D-1AB8-466B-862B-F686FD91D523}">
      <dsp:nvSpPr>
        <dsp:cNvPr id="0" name=""/>
        <dsp:cNvSpPr/>
      </dsp:nvSpPr>
      <dsp:spPr>
        <a:xfrm>
          <a:off x="0" y="346196"/>
          <a:ext cx="10948207" cy="10266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кардинальная смена деятельности на более монотонную</a:t>
          </a:r>
          <a:endParaRPr lang="en-US" sz="2700" kern="1200" dirty="0"/>
        </a:p>
      </dsp:txBody>
      <dsp:txXfrm>
        <a:off x="50118" y="396314"/>
        <a:ext cx="10847971" cy="926439"/>
      </dsp:txXfrm>
    </dsp:sp>
    <dsp:sp modelId="{7FF1429D-CB09-4FB1-8D02-99A9AC8056C3}">
      <dsp:nvSpPr>
        <dsp:cNvPr id="0" name=""/>
        <dsp:cNvSpPr/>
      </dsp:nvSpPr>
      <dsp:spPr>
        <a:xfrm>
          <a:off x="0" y="1450631"/>
          <a:ext cx="10948207" cy="102667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фиксация на незначимых предметах</a:t>
          </a:r>
          <a:endParaRPr lang="en-US" sz="2700" kern="1200" dirty="0"/>
        </a:p>
      </dsp:txBody>
      <dsp:txXfrm>
        <a:off x="50118" y="1500749"/>
        <a:ext cx="10847971" cy="926439"/>
      </dsp:txXfrm>
    </dsp:sp>
    <dsp:sp modelId="{B0DF6BDF-C671-419F-A43E-5D39E495840C}">
      <dsp:nvSpPr>
        <dsp:cNvPr id="0" name=""/>
        <dsp:cNvSpPr/>
      </dsp:nvSpPr>
      <dsp:spPr>
        <a:xfrm>
          <a:off x="0" y="2555067"/>
          <a:ext cx="10948207" cy="102667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просьба очень подробно, детально рассказать о начале сегодняшнего дня</a:t>
          </a:r>
          <a:endParaRPr lang="en-US" sz="2700" kern="1200" dirty="0"/>
        </a:p>
      </dsp:txBody>
      <dsp:txXfrm>
        <a:off x="50118" y="2605185"/>
        <a:ext cx="10847971" cy="926439"/>
      </dsp:txXfrm>
    </dsp:sp>
    <dsp:sp modelId="{330EC8D8-21A6-481D-B884-415D8930B320}">
      <dsp:nvSpPr>
        <dsp:cNvPr id="0" name=""/>
        <dsp:cNvSpPr/>
      </dsp:nvSpPr>
      <dsp:spPr>
        <a:xfrm>
          <a:off x="0" y="3659502"/>
          <a:ext cx="10948207" cy="102667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резко переключить внимание на себя: произвести экспрессивные действия (уронить сумку, стакан, ключи), попросить ребенка о помощи</a:t>
          </a:r>
          <a:endParaRPr lang="en-US" sz="2700" kern="1200" dirty="0"/>
        </a:p>
      </dsp:txBody>
      <dsp:txXfrm>
        <a:off x="50118" y="3709620"/>
        <a:ext cx="10847971" cy="92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17D0D-B6FF-4EA0-9914-167AFA3389F8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20E93-6612-4FB2-BAEB-F8F3E3FEC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23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F34C58-9EC6-4BB6-B4BC-F8FB450964A7}" type="slidenum">
              <a:rPr lang="en-US" altLang="ru-RU" sz="1200"/>
              <a:pPr eaLnBrk="1" hangingPunct="1"/>
              <a:t>3</a:t>
            </a:fld>
            <a:endParaRPr lang="en-US" altLang="ru-RU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19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20E93-6612-4FB2-BAEB-F8F3E3FEC0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3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ED420-AE72-4CB4-B7D9-9085CF112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A6BE27-F36A-4DA1-B68C-B95311787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919CC-D008-43FB-8FE2-F5D75F51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2D1-C121-43E4-992B-9030E7A6DDF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15FBE9-6F45-4D33-B36A-78A76AB8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E0408-ED02-443D-A13C-B5032F4F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3E27-D0E0-40DC-A1FF-268920DC2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3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40CD7-8141-41A7-AFB3-E3460CC1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8E3E7-2BDA-41E2-97BC-B82B70DFE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F76DDF-2C95-4B4F-A7FB-74DDC21A5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2D1-C121-43E4-992B-9030E7A6DDF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886A9-FDF7-4281-A5CB-3005B716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077E5D-87D9-4EDC-B3A0-3B60875A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3E27-D0E0-40DC-A1FF-268920DC2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7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6725F3-84FB-43FE-A4A8-3BE2E6CF1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62A95-AA2F-4232-98AA-BBEBF6078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C453A-891B-43F7-8798-1DD39A12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2D1-C121-43E4-992B-9030E7A6DDF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2F8A5-2B81-4F77-942C-99D33A7E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E4825-3994-43F3-BB26-F8FB475B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3E27-D0E0-40DC-A1FF-268920DC2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1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2F7FA-6A6D-4E0C-B52D-B378F408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B20EA-DDD0-4834-A220-96E05C090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CE5A6-E381-4BFE-A3D1-29BDFE57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2D1-C121-43E4-992B-9030E7A6DDF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C5B29-4811-4BF9-BCB6-A734BAFA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2FD01D-34ED-4E2F-A352-0E6106BD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3E27-D0E0-40DC-A1FF-268920DC2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2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A61B6-2FF8-4EB2-BD66-C067293A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FCF04-A9A7-4A7F-8845-4CF8411A3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5DEEB-F1E0-4791-A0C2-029545AB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2D1-C121-43E4-992B-9030E7A6DDF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82B43-75F3-4264-8FF7-9A5D101B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65332-C9F9-4E31-89CD-288DD922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3E27-D0E0-40DC-A1FF-268920DC2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9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C4688-2A51-4E3C-BC30-CDF59097C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A76590-B9B4-4A3E-9E2D-FD8A34D60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6106A1-20FE-459E-BBF5-083CFAED2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4C93FA-2100-4FB3-85EE-5806959D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2D1-C121-43E4-992B-9030E7A6DDF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057D2D-C4D0-455C-92AB-296FB5CF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6A8FF1-CE4C-437B-9159-407EE401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3E27-D0E0-40DC-A1FF-268920DC2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5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5E991-CCF3-45EC-961D-935DEEB3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2FA537-87F2-43F2-B58C-953FA5B74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B44F60-4368-4D4F-AABA-23A32B9B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30A9B1-EBBC-4DDE-AAD9-ACD69729E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32E19B-6032-4032-9B82-0DC7F732E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516D28-E226-4A8D-B56B-96F8857E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2D1-C121-43E4-992B-9030E7A6DDF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019F36-93F4-4607-A606-F2C46057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673F02-492E-4D47-A911-B9B75E87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3E27-D0E0-40DC-A1FF-268920DC2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8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4981E-3EC6-4AE5-BAF4-4A0164D0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51F6B1-4D38-4E7C-B61D-B72E5CCF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2D1-C121-43E4-992B-9030E7A6DDF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B61F95-E9BA-4971-AFA3-EAB8162D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C3644A-8E82-443D-902F-3A150F40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3E27-D0E0-40DC-A1FF-268920DC2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B5B973-DB61-4780-BF79-9DE0057C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2D1-C121-43E4-992B-9030E7A6DDF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B1779D-56DC-4A5D-8CC4-0A043C8A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868C5B-0A8C-4FD3-9A35-2F445915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3E27-D0E0-40DC-A1FF-268920DC2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9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88DD2-455C-4A31-A486-AEF91AAA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F0314B-7288-42CE-9474-92F0E5D67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AD67D-18DE-432B-946B-229A8D70C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560B0-C34E-42E6-9C5F-33F63FE4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2D1-C121-43E4-992B-9030E7A6DDF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341ACB-DEF7-47AC-958C-7A0039AA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0ADDA9-D90F-4A8A-9C55-AF8E45FB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3E27-D0E0-40DC-A1FF-268920DC2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12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A9FC2-02C6-4EFA-864F-235BD886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35CDB9-562C-410E-A0B8-1343790B7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EF3D04-9E5E-4DB3-80D5-F6A9E1023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A56D9F-4219-488D-B859-59F6F488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C2D1-C121-43E4-992B-9030E7A6DDF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62E117-5EA6-419B-9F0D-3A9C3318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6D79BF-D1E8-49CE-935F-1F02776B3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3E27-D0E0-40DC-A1FF-268920DC2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D462D-9C81-42E3-82D1-00DCFF14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19BA39-3F22-446B-B73D-F1B436EBC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19F250-FC18-44F9-B959-1AC179805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C2D1-C121-43E4-992B-9030E7A6DDF2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B51637-FEDD-4C96-95F4-6975B90BA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DD6DC-767F-4DE6-8081-B3B08E20A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23E27-D0E0-40DC-A1FF-268920DC2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2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psyhelp174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psychologychelyabins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282952" y="640080"/>
            <a:ext cx="4999512" cy="3566160"/>
          </a:xfrm>
        </p:spPr>
        <p:txBody>
          <a:bodyPr anchor="b"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Практический семинар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«Современные подходы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к осуществлению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психолого-педагогического сопровождения участников образовательных отношений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при подготовке к государственной итоговой аттестации»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29307" y="4745736"/>
            <a:ext cx="4198634" cy="15727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6 апреля 2022 года</a:t>
            </a:r>
          </a:p>
        </p:txBody>
      </p:sp>
      <p:pic>
        <p:nvPicPr>
          <p:cNvPr id="1027" name="Picture 3" descr="C:\Users\Социальный педагог\Desktop\Конкурсы и конференции\2021-2022\06.04 Семинар\123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8907" b="-1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84B76-1F47-48BF-A70A-737B9900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648" y="335905"/>
            <a:ext cx="9970476" cy="106817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Уточнение проблемы. Вовлечение в совместную работу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2F4AEC-A63F-43B9-9A74-CD6FF57FB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381"/>
            <a:ext cx="4542691" cy="355358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Дайте выговориться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Задавайте уточняющие вопросы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Показывайте ситуацию шире</a:t>
            </a:r>
            <a:endParaRPr lang="ru-RU" sz="24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Вербальные и невербальные знаки активного слушания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3910DF-89E8-467B-9620-0BFF7372910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1739988"/>
            <a:ext cx="4747547" cy="340636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EF828A3-B61B-47A0-8005-07B082A7DF6C}"/>
              </a:ext>
            </a:extLst>
          </p:cNvPr>
          <p:cNvCxnSpPr/>
          <p:nvPr/>
        </p:nvCxnSpPr>
        <p:spPr>
          <a:xfrm>
            <a:off x="838200" y="1395046"/>
            <a:ext cx="10710333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8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6DEA77-8F7F-4F00-B5BC-8A9F8CE2C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7" r="26002"/>
          <a:stretch/>
        </p:blipFill>
        <p:spPr>
          <a:xfrm>
            <a:off x="3170081" y="10"/>
            <a:ext cx="9021919" cy="685799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65A8D-B6F2-49D6-ACA6-A9066347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33" y="1963152"/>
            <a:ext cx="5659013" cy="13427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Поиск решения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55D64-58E0-4C33-808B-7898254EE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5" y="3856893"/>
            <a:ext cx="6144915" cy="24501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Что вы можете сделать?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Объяснить материал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Помочь литературой и материалами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Поговорить с родителями и педагогами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Направить к психологу</a:t>
            </a:r>
          </a:p>
        </p:txBody>
      </p:sp>
    </p:spTree>
    <p:extLst>
      <p:ext uri="{BB962C8B-B14F-4D97-AF65-F5344CB8AC3E}">
        <p14:creationId xmlns:p14="http://schemas.microsoft.com/office/powerpoint/2010/main" val="284043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365124"/>
            <a:ext cx="5223529" cy="195133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Работа с негативными мыслями</a:t>
            </a:r>
            <a:endParaRPr lang="ru-RU" sz="2800" dirty="0">
              <a:solidFill>
                <a:srgbClr val="00206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576" y="2680542"/>
            <a:ext cx="5909602" cy="34622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Следует немного снизить значимость ситуации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Формирование собственного образа успешного будущего и интереса к нему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462C8-5BDC-4B47-99DC-B4EAC95A2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7" r="998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391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CE80E55-31B2-4692-AD00-396C08FA0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5" b="1331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F935E-E328-401A-8A08-984BDD10E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856" y="1180673"/>
            <a:ext cx="7206017" cy="5288276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«Выбор профессии – не выбор всей жизни»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егодня человек может поменять от 5 до 7 профессий в течение жизни</a:t>
            </a:r>
          </a:p>
          <a:p>
            <a:pPr>
              <a:spcAft>
                <a:spcPts val="800"/>
              </a:spcAft>
            </a:pPr>
            <a:endParaRPr lang="ru-RU" sz="24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Новые возможности, формирующие интересы и выбор, появляются постоянно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49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0C9B2-ABE6-477C-84F0-F53DF3A60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42" y="467271"/>
            <a:ext cx="5604301" cy="1095425"/>
          </a:xfrm>
        </p:spPr>
        <p:txBody>
          <a:bodyPr anchor="b"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Создание ресурсного состояния.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Решение затруднений.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Создание намерения, перспективы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5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Рисунок 5" descr="Стремление со сплошной заливкой">
            <a:extLst>
              <a:ext uri="{FF2B5EF4-FFF2-40B4-BE49-F238E27FC236}">
                <a16:creationId xmlns:a16="http://schemas.microsoft.com/office/drawing/2014/main" id="{D0A62941-3ECF-4325-AD00-D4D60B393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2859" y="1448956"/>
            <a:ext cx="3952579" cy="395257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5C2D2CF-AF94-4675-B73C-E4FBFB68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890" y="2026916"/>
            <a:ext cx="5061535" cy="3086221"/>
          </a:xfrm>
        </p:spPr>
        <p:txBody>
          <a:bodyPr anchor="t">
            <a:noAutofit/>
          </a:bodyPr>
          <a:lstStyle/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Расскажите о способах расслабиться и справиться с ситуативной тревогой</a:t>
            </a: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Расскажите, кто может помочь из близких и педагогов</a:t>
            </a: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четкого плана действий относительно учебной деятельности</a:t>
            </a:r>
          </a:p>
          <a:p>
            <a:pPr>
              <a:spcAft>
                <a:spcPts val="800"/>
              </a:spcAft>
            </a:pPr>
            <a:r>
              <a:rPr lang="ru-RU" sz="2000" b="1" i="0" dirty="0">
                <a:solidFill>
                  <a:srgbClr val="002060"/>
                </a:solidFill>
                <a:effectLst/>
              </a:rPr>
              <a:t>Вопросы «Что будешь делать?» или «Как теперь будешь думать/относиться к ситуации?» помогают сформулировать свое намерение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30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EB730-AFF5-42BE-91A2-E65DE5880639}"/>
              </a:ext>
            </a:extLst>
          </p:cNvPr>
          <p:cNvSpPr txBox="1"/>
          <p:nvPr/>
        </p:nvSpPr>
        <p:spPr>
          <a:xfrm>
            <a:off x="359154" y="898486"/>
            <a:ext cx="5603631" cy="5344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</a:rPr>
              <a:t>Д</a:t>
            </a:r>
            <a:r>
              <a:rPr lang="en-US" sz="2400" b="1" dirty="0" err="1">
                <a:solidFill>
                  <a:srgbClr val="002060"/>
                </a:solidFill>
              </a:rPr>
              <a:t>ля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оказания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экстренной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психологической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помощи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несовершеннолетним</a:t>
            </a:r>
            <a:r>
              <a:rPr lang="en-US" sz="2400" b="1" dirty="0">
                <a:solidFill>
                  <a:srgbClr val="002060"/>
                </a:solidFill>
              </a:rPr>
              <a:t> и </a:t>
            </a:r>
            <a:r>
              <a:rPr lang="en-US" sz="2400" b="1" dirty="0" err="1">
                <a:solidFill>
                  <a:srgbClr val="002060"/>
                </a:solidFill>
              </a:rPr>
              <a:t>их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родителям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«</a:t>
            </a:r>
            <a:r>
              <a:rPr lang="en-US" sz="2400" b="1" dirty="0" err="1">
                <a:solidFill>
                  <a:srgbClr val="002060"/>
                </a:solidFill>
              </a:rPr>
              <a:t>Ты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не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один</a:t>
            </a:r>
            <a:r>
              <a:rPr lang="ru-RU" sz="2400" b="1" dirty="0">
                <a:solidFill>
                  <a:srgbClr val="002060"/>
                </a:solidFill>
              </a:rPr>
              <a:t>»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400" b="0" i="0" dirty="0">
              <a:solidFill>
                <a:srgbClr val="002060"/>
              </a:solidFill>
              <a:effectLst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b="0" i="0" dirty="0">
                <a:solidFill>
                  <a:srgbClr val="002060"/>
                </a:solidFill>
                <a:effectLst/>
              </a:rPr>
              <a:t>Сайт: </a:t>
            </a:r>
            <a:r>
              <a:rPr lang="en-US" sz="2400" b="0" i="0" dirty="0">
                <a:solidFill>
                  <a:srgbClr val="0070C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www.psyhelp174.org</a:t>
            </a:r>
            <a:r>
              <a:rPr lang="en-US" sz="2400" b="0" i="0" dirty="0">
                <a:solidFill>
                  <a:srgbClr val="0070C0"/>
                </a:solidFill>
                <a:effectLst/>
              </a:rPr>
              <a:t> </a:t>
            </a:r>
            <a:endParaRPr lang="ru-RU" sz="2400" b="0" i="0" dirty="0">
              <a:solidFill>
                <a:srgbClr val="0070C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2060"/>
                </a:solidFill>
              </a:rPr>
              <a:t>Т</a:t>
            </a:r>
            <a:r>
              <a:rPr lang="en-US" sz="2400" b="0" i="0" dirty="0" err="1">
                <a:solidFill>
                  <a:srgbClr val="002060"/>
                </a:solidFill>
                <a:effectLst/>
              </a:rPr>
              <a:t>елефон</a:t>
            </a:r>
            <a:r>
              <a:rPr lang="en-US" sz="24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effectLst/>
              </a:rPr>
              <a:t>доверия</a:t>
            </a:r>
            <a:r>
              <a:rPr lang="en-US" sz="24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effectLst/>
              </a:rPr>
              <a:t>для</a:t>
            </a:r>
            <a:r>
              <a:rPr lang="en-US" sz="24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002060"/>
                </a:solidFill>
                <a:effectLst/>
              </a:rPr>
              <a:t>обучающихся</a:t>
            </a:r>
            <a:r>
              <a:rPr lang="en-US" sz="2400" b="0" i="0" dirty="0">
                <a:solidFill>
                  <a:srgbClr val="002060"/>
                </a:solidFill>
                <a:effectLst/>
              </a:rPr>
              <a:t> </a:t>
            </a:r>
            <a:endParaRPr lang="ru-RU" sz="2400" b="0" i="0" dirty="0">
              <a:solidFill>
                <a:srgbClr val="002060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ru-RU" sz="240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>
                <a:solidFill>
                  <a:srgbClr val="002060"/>
                </a:solidFill>
                <a:effectLst/>
              </a:rPr>
              <a:t>8(351)729-99-49</a:t>
            </a:r>
            <a:endParaRPr lang="en-US" sz="2400" b="0" i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6FA376-6060-4108-AA5E-57D6343FE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03" y="643234"/>
            <a:ext cx="3961912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2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ABCD5-1535-4B4C-9282-62206F6C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841" y="1153572"/>
            <a:ext cx="3972075" cy="44611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</a:rPr>
              <a:t>Мероприятия </a:t>
            </a:r>
            <a:br>
              <a:rPr lang="ru-RU" sz="3200" dirty="0">
                <a:solidFill>
                  <a:srgbClr val="FFFFFF"/>
                </a:solidFill>
              </a:rPr>
            </a:br>
            <a:r>
              <a:rPr lang="ru-RU" sz="3200" dirty="0">
                <a:solidFill>
                  <a:srgbClr val="FFFFFF"/>
                </a:solidFill>
              </a:rPr>
              <a:t>в рамках Акции </a:t>
            </a:r>
            <a:br>
              <a:rPr lang="ru-RU" sz="3200" dirty="0">
                <a:solidFill>
                  <a:srgbClr val="FFFFFF"/>
                </a:solidFill>
              </a:rPr>
            </a:br>
            <a:r>
              <a:rPr lang="ru-RU" sz="3200" dirty="0">
                <a:solidFill>
                  <a:srgbClr val="FFFFFF"/>
                </a:solidFill>
              </a:rPr>
              <a:t>«За здоровый образ жизни»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3CEFA4-0D7F-4D00-BC4C-78FE0CB6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endParaRPr lang="ru-RU" dirty="0">
              <a:solidFill>
                <a:srgbClr val="000000"/>
              </a:solidFill>
              <a:latin typeface="YS Text"/>
            </a:endParaRPr>
          </a:p>
          <a:p>
            <a:r>
              <a:rPr lang="ru-RU" sz="2600" b="1" dirty="0">
                <a:solidFill>
                  <a:srgbClr val="002060"/>
                </a:solidFill>
                <a:latin typeface="+mj-lt"/>
              </a:rPr>
              <a:t>06.04.22</a:t>
            </a:r>
            <a:r>
              <a:rPr lang="ru-RU" sz="2600" dirty="0">
                <a:solidFill>
                  <a:srgbClr val="002060"/>
                </a:solidFill>
                <a:latin typeface="+mj-lt"/>
              </a:rPr>
              <a:t> «Современные подходы </a:t>
            </a:r>
            <a:br>
              <a:rPr lang="ru-RU" sz="2600" dirty="0">
                <a:solidFill>
                  <a:srgbClr val="002060"/>
                </a:solidFill>
                <a:latin typeface="+mj-lt"/>
              </a:rPr>
            </a:br>
            <a:r>
              <a:rPr lang="ru-RU" sz="2600" dirty="0">
                <a:solidFill>
                  <a:srgbClr val="002060"/>
                </a:solidFill>
                <a:latin typeface="+mj-lt"/>
              </a:rPr>
              <a:t>к осуществлению </a:t>
            </a:r>
            <a:br>
              <a:rPr lang="ru-RU" sz="2600" dirty="0">
                <a:solidFill>
                  <a:srgbClr val="002060"/>
                </a:solidFill>
                <a:latin typeface="+mj-lt"/>
              </a:rPr>
            </a:br>
            <a:r>
              <a:rPr lang="ru-RU" sz="2600" dirty="0">
                <a:solidFill>
                  <a:srgbClr val="002060"/>
                </a:solidFill>
                <a:latin typeface="+mj-lt"/>
              </a:rPr>
              <a:t>психолого-педагогического сопровождения участников образовательных отношений </a:t>
            </a:r>
            <a:br>
              <a:rPr lang="ru-RU" sz="2600" dirty="0">
                <a:solidFill>
                  <a:srgbClr val="002060"/>
                </a:solidFill>
                <a:latin typeface="+mj-lt"/>
              </a:rPr>
            </a:br>
            <a:r>
              <a:rPr lang="ru-RU" sz="2600" dirty="0">
                <a:solidFill>
                  <a:srgbClr val="002060"/>
                </a:solidFill>
                <a:latin typeface="+mj-lt"/>
              </a:rPr>
              <a:t>при подготовке к государственной итоговой аттестации»</a:t>
            </a:r>
          </a:p>
          <a:p>
            <a:r>
              <a:rPr lang="ru-RU" sz="2600" b="1" i="0" dirty="0">
                <a:solidFill>
                  <a:srgbClr val="002060"/>
                </a:solidFill>
                <a:effectLst/>
                <a:latin typeface="+mj-lt"/>
              </a:rPr>
              <a:t>13.04.22</a:t>
            </a:r>
            <a:r>
              <a:rPr lang="ru-RU" sz="2600" i="0" dirty="0">
                <a:solidFill>
                  <a:srgbClr val="002060"/>
                </a:solidFill>
                <a:effectLst/>
                <a:latin typeface="+mj-lt"/>
              </a:rPr>
              <a:t> «Профилактика экзаменационного стресса у обучающихся» в рамках Школы молодого педагога-психолога</a:t>
            </a:r>
          </a:p>
          <a:p>
            <a:r>
              <a:rPr lang="ru-RU" sz="2600" b="1" i="0" dirty="0">
                <a:solidFill>
                  <a:srgbClr val="002060"/>
                </a:solidFill>
                <a:effectLst/>
                <a:latin typeface="+mj-lt"/>
              </a:rPr>
              <a:t>19.04.22</a:t>
            </a:r>
            <a:r>
              <a:rPr lang="ru-RU" sz="2600" i="0" dirty="0">
                <a:solidFill>
                  <a:srgbClr val="002060"/>
                </a:solidFill>
                <a:effectLst/>
                <a:latin typeface="+mj-lt"/>
              </a:rPr>
              <a:t> «Поддержание психоэмоциональной стабильности участников образовательных отношений»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95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7" b="28588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1885" y="2441542"/>
            <a:ext cx="4960608" cy="518828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altLang="ko-KR" sz="2400" b="1" dirty="0">
                <a:solidFill>
                  <a:srgbClr val="002060"/>
                </a:solidFill>
                <a:ea typeface="굴림" charset="-127"/>
              </a:rPr>
              <a:t>Официальный телеграмм-канал городского методического объединения педагогов-психологов общеобразовательных организаций города Челябинска</a:t>
            </a:r>
          </a:p>
          <a:p>
            <a:pPr marL="0" indent="0" algn="ctr">
              <a:buNone/>
              <a:defRPr/>
            </a:pPr>
            <a:r>
              <a:rPr lang="en-US" sz="2400" dirty="0">
                <a:hlinkClick r:id="rId4"/>
              </a:rPr>
              <a:t>https://t.me/psychologychelyabinsk</a:t>
            </a:r>
            <a:endParaRPr lang="ru-RU" altLang="ru-RU" sz="2400" dirty="0"/>
          </a:p>
          <a:p>
            <a:pPr marL="0" indent="0">
              <a:buNone/>
              <a:defRPr/>
            </a:pPr>
            <a:endParaRPr lang="ru-RU" altLang="ru-RU" sz="2400" dirty="0"/>
          </a:p>
          <a:p>
            <a:pPr marL="0" indent="0">
              <a:buNone/>
              <a:defRPr/>
            </a:pPr>
            <a:endParaRPr lang="ru-RU" altLang="ru-RU" sz="2000" dirty="0"/>
          </a:p>
          <a:p>
            <a:pPr marL="0" indent="0">
              <a:buNone/>
              <a:defRPr/>
            </a:pPr>
            <a:endParaRPr lang="en-US" altLang="ru-RU" sz="2000" dirty="0"/>
          </a:p>
          <a:p>
            <a:pPr eaLnBrk="1" hangingPunct="1">
              <a:defRPr/>
            </a:pPr>
            <a:endParaRPr lang="en-US" altLang="ru-RU" sz="2000" dirty="0"/>
          </a:p>
        </p:txBody>
      </p:sp>
    </p:spTree>
    <p:extLst>
      <p:ext uri="{BB962C8B-B14F-4D97-AF65-F5344CB8AC3E}">
        <p14:creationId xmlns:p14="http://schemas.microsoft.com/office/powerpoint/2010/main" val="426895789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2DEAA7E-20DC-4A69-8B73-438CD0F4C0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5" b="133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DC5D3-7FF5-4CD9-89F6-B5868F22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Алгоритм психолого-педагогической беседы с обучающимися, испытывающими тревогу перед сдачей ГИА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428028-C752-464A-9839-3F1D92D64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4"/>
            <a:ext cx="4330262" cy="1332937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Орлова Дарья Владимировна, педагог-психолог МАОУ «ОЦ «НЬЮТОН» г. Челябинска», член городского методического объединения педагогов-психологов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46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1616" y="638089"/>
            <a:ext cx="5186400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Причины</a:t>
            </a:r>
            <a:r>
              <a:rPr lang="en-US" sz="2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тревоги</a:t>
            </a:r>
            <a:r>
              <a:rPr lang="en-US" sz="2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en-US" sz="2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перед</a:t>
            </a:r>
            <a:r>
              <a:rPr lang="en-US" sz="2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сдачей</a:t>
            </a:r>
            <a:r>
              <a:rPr lang="en-US" sz="2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государственной</a:t>
            </a:r>
            <a:r>
              <a:rPr lang="en-US" sz="2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итоговой</a:t>
            </a:r>
            <a:r>
              <a:rPr lang="en-US" sz="2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аттестации</a:t>
            </a:r>
            <a:r>
              <a:rPr lang="en-US" sz="2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43FF918-8F86-4DD1-80B4-62331965F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1607069"/>
            <a:ext cx="5458968" cy="3643861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71616" y="2664886"/>
            <a:ext cx="5186399" cy="35507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Сомнение</a:t>
            </a:r>
            <a:r>
              <a:rPr lang="en-US" sz="2400" dirty="0">
                <a:solidFill>
                  <a:srgbClr val="002060"/>
                </a:solidFill>
              </a:rPr>
              <a:t> в </a:t>
            </a:r>
            <a:r>
              <a:rPr lang="en-US" sz="2400" dirty="0" err="1">
                <a:solidFill>
                  <a:srgbClr val="002060"/>
                </a:solidFill>
              </a:rPr>
              <a:t>полноте</a:t>
            </a:r>
            <a:r>
              <a:rPr lang="en-US" sz="2400" dirty="0">
                <a:solidFill>
                  <a:srgbClr val="002060"/>
                </a:solidFill>
              </a:rPr>
              <a:t> и </a:t>
            </a:r>
            <a:r>
              <a:rPr lang="en-US" sz="2400" dirty="0" err="1">
                <a:solidFill>
                  <a:srgbClr val="002060"/>
                </a:solidFill>
              </a:rPr>
              <a:t>прочности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знаний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Стресс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незнакомой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ситуации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Ответственность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перед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родителями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Сомнения</a:t>
            </a:r>
            <a:r>
              <a:rPr lang="en-US" sz="2400" dirty="0">
                <a:solidFill>
                  <a:srgbClr val="002060"/>
                </a:solidFill>
              </a:rPr>
              <a:t> в </a:t>
            </a:r>
            <a:r>
              <a:rPr lang="en-US" sz="2400" dirty="0" err="1">
                <a:solidFill>
                  <a:srgbClr val="002060"/>
                </a:solidFill>
              </a:rPr>
              <a:t>собственных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способностях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en-US" sz="2400" dirty="0" err="1">
                <a:solidFill>
                  <a:srgbClr val="002060"/>
                </a:solidFill>
              </a:rPr>
              <a:t>Психофизические</a:t>
            </a:r>
            <a:r>
              <a:rPr lang="en-US" sz="2400" dirty="0">
                <a:solidFill>
                  <a:srgbClr val="002060"/>
                </a:solidFill>
              </a:rPr>
              <a:t> и </a:t>
            </a:r>
            <a:r>
              <a:rPr lang="en-US" sz="2400" dirty="0" err="1">
                <a:solidFill>
                  <a:srgbClr val="002060"/>
                </a:solidFill>
              </a:rPr>
              <a:t>личностные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особенности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 err="1">
                <a:solidFill>
                  <a:srgbClr val="002060"/>
                </a:solidFill>
              </a:rPr>
              <a:t>тревожность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астеничность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неуверенность</a:t>
            </a:r>
            <a:r>
              <a:rPr lang="en-US" sz="2400" dirty="0">
                <a:solidFill>
                  <a:srgbClr val="002060"/>
                </a:solidFill>
              </a:rPr>
              <a:t> в </a:t>
            </a:r>
            <a:r>
              <a:rPr lang="en-US" sz="2400" dirty="0" err="1">
                <a:solidFill>
                  <a:srgbClr val="002060"/>
                </a:solidFill>
              </a:rPr>
              <a:t>себе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pic>
        <p:nvPicPr>
          <p:cNvPr id="8" name="Рисунок 7" descr="Шевроны со сплошной заливкой">
            <a:extLst>
              <a:ext uri="{FF2B5EF4-FFF2-40B4-BE49-F238E27FC236}">
                <a16:creationId xmlns:a16="http://schemas.microsoft.com/office/drawing/2014/main" id="{F4042739-8E0F-4D45-B615-56E55F233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0935" y="403169"/>
            <a:ext cx="1216719" cy="1216719"/>
          </a:xfrm>
          <a:prstGeom prst="rect">
            <a:avLst/>
          </a:prstGeom>
        </p:spPr>
      </p:pic>
      <p:pic>
        <p:nvPicPr>
          <p:cNvPr id="10" name="Рисунок 9" descr="Книги со сплошной заливкой">
            <a:extLst>
              <a:ext uri="{FF2B5EF4-FFF2-40B4-BE49-F238E27FC236}">
                <a16:creationId xmlns:a16="http://schemas.microsoft.com/office/drawing/2014/main" id="{5FAB2EF5-8A0E-4DDD-968C-A03E86356E7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66182" y="44402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6E5E02-D636-49D6-BCDE-4D2BD9B19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85"/>
                    </a14:imgEffect>
                  </a14:imgLayer>
                </a14:imgProps>
              </a:ext>
            </a:extLst>
          </a:blip>
          <a:srcRect t="1150" b="1458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34ECE-DF19-4020-86C7-E5738256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6891186" cy="1135737"/>
          </a:xfrm>
        </p:spPr>
        <p:txBody>
          <a:bodyPr>
            <a:normAutofit/>
          </a:bodyPr>
          <a:lstStyle/>
          <a:p>
            <a:endParaRPr lang="ru-RU" sz="3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5A9C241-5C37-45B9-85A2-4FF57874F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764842"/>
              </p:ext>
            </p:extLst>
          </p:nvPr>
        </p:nvGraphicFramePr>
        <p:xfrm>
          <a:off x="302552" y="238924"/>
          <a:ext cx="7606035" cy="6531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342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086D9-3B87-4B3E-A045-E7B15F75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8"/>
            <a:ext cx="6247527" cy="506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Знакомство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Установление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контакта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 descr="Руки — это кистей и взаимосвязи, чтобы сформировать круг">
            <a:extLst>
              <a:ext uri="{FF2B5EF4-FFF2-40B4-BE49-F238E27FC236}">
                <a16:creationId xmlns:a16="http://schemas.microsoft.com/office/drawing/2014/main" id="{5D1EDEAF-EE25-100F-AE3A-024EE14B1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2" r="2098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1489E7-A61A-4DF2-9393-B4A5D01AAB6E}"/>
              </a:ext>
            </a:extLst>
          </p:cNvPr>
          <p:cNvSpPr txBox="1"/>
          <p:nvPr/>
        </p:nvSpPr>
        <p:spPr>
          <a:xfrm>
            <a:off x="377404" y="1669331"/>
            <a:ext cx="6398172" cy="5540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«Я заметила, что ты плачешь. Я могу помочь?»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«Я шла по коридору и увидела, что ты сидишь совсем один и очень расстроен»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«Твои родители/учитель передали, что у тебя сложности …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 хочу поддержать тебя»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Если учащийся не может остановить слез, предложите бумажную салфетку, воду или конфету, которую можно жевать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72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D130B-ADA7-4E5B-B450-B8AC694E5802}"/>
              </a:ext>
            </a:extLst>
          </p:cNvPr>
          <p:cNvSpPr txBox="1"/>
          <p:nvPr/>
        </p:nvSpPr>
        <p:spPr>
          <a:xfrm>
            <a:off x="1492275" y="520356"/>
            <a:ext cx="9963676" cy="633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оказания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экстренной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помощи</a:t>
            </a:r>
            <a:r>
              <a:rPr lang="en-US" sz="28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2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2">
            <a:extLst>
              <a:ext uri="{FF2B5EF4-FFF2-40B4-BE49-F238E27FC236}">
                <a16:creationId xmlns:a16="http://schemas.microsoft.com/office/drawing/2014/main" id="{B2B02158-990C-4D05-4D7F-E4E0F081C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972982"/>
              </p:ext>
            </p:extLst>
          </p:nvPr>
        </p:nvGraphicFramePr>
        <p:xfrm>
          <a:off x="868652" y="1187451"/>
          <a:ext cx="10948207" cy="503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97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A5DA4-96BB-4FA4-8536-D5E735582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28361" cy="180730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Признание чувств и переживаний обучающегося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275DB-6637-4A6F-9847-22BC5656C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750169" cy="3843666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«Я вижу, что тебе грустно, что ты расстроен»</a:t>
            </a: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«Это очень важная тема для тебя»</a:t>
            </a: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«Понимаю, твои опасения»</a:t>
            </a:r>
          </a:p>
          <a:p>
            <a:pPr>
              <a:spcAft>
                <a:spcPts val="800"/>
              </a:spcAft>
            </a:pPr>
            <a:endParaRPr lang="ru-RU" sz="2000" b="1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2000" b="1" u="sng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Помните!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Экзамен для педагога – каждый год.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Экзамен для </a:t>
            </a:r>
            <a:r>
              <a:rPr lang="ru-RU" sz="20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обучающегося – один раз и сейчас </a:t>
            </a:r>
            <a:endParaRPr lang="ru-RU" sz="2000" b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ru-RU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F29589-C5B2-4BFF-886E-24320CC1C6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r="3223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5785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410</Words>
  <Application>Microsoft Office PowerPoint</Application>
  <PresentationFormat>Широкоэкранный</PresentationFormat>
  <Paragraphs>83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굴림</vt:lpstr>
      <vt:lpstr>Times New Roman</vt:lpstr>
      <vt:lpstr>YS Text</vt:lpstr>
      <vt:lpstr>Тема Office</vt:lpstr>
      <vt:lpstr>Практический семинар «Современные подходы  к осуществлению  психолого-педагогического сопровождения участников образовательных отношений  при подготовке к государственной итоговой аттестации»</vt:lpstr>
      <vt:lpstr>Мероприятия  в рамках Акции  «За здоровый образ жизни»</vt:lpstr>
      <vt:lpstr>Презентация PowerPoint</vt:lpstr>
      <vt:lpstr>Алгоритм психолого-педагогической беседы с обучающимися, испытывающими тревогу перед сдачей ГИА</vt:lpstr>
      <vt:lpstr>Причины тревоги  перед сдачей государственной итоговой аттестации  </vt:lpstr>
      <vt:lpstr>Презентация PowerPoint</vt:lpstr>
      <vt:lpstr>Знакомство. Установление контакта</vt:lpstr>
      <vt:lpstr>Презентация PowerPoint</vt:lpstr>
      <vt:lpstr>Признание чувств и переживаний обучающегося</vt:lpstr>
      <vt:lpstr>Уточнение проблемы. Вовлечение в совместную работу</vt:lpstr>
      <vt:lpstr>Поиск решения</vt:lpstr>
      <vt:lpstr>Работа с негативными мыслями</vt:lpstr>
      <vt:lpstr>Презентация PowerPoint</vt:lpstr>
      <vt:lpstr>Создание ресурсного состояния.  Решение затруднений.  Создание намерения, перспективы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Старший школьный возраст: возрастные кризисы и профориентация</dc:title>
  <dc:creator>Daria Orlova</dc:creator>
  <cp:lastModifiedBy>User</cp:lastModifiedBy>
  <cp:revision>97</cp:revision>
  <dcterms:created xsi:type="dcterms:W3CDTF">2021-11-30T14:02:16Z</dcterms:created>
  <dcterms:modified xsi:type="dcterms:W3CDTF">2022-05-16T05:48:52Z</dcterms:modified>
</cp:coreProperties>
</file>