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6" r:id="rId3"/>
    <p:sldId id="257" r:id="rId4"/>
    <p:sldId id="259" r:id="rId5"/>
    <p:sldId id="268" r:id="rId6"/>
    <p:sldId id="267" r:id="rId7"/>
    <p:sldId id="265" r:id="rId8"/>
    <p:sldId id="260" r:id="rId9"/>
    <p:sldId id="263" r:id="rId10"/>
    <p:sldId id="261" r:id="rId11"/>
    <p:sldId id="264" r:id="rId12"/>
    <p:sldId id="26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98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606" y="767521"/>
            <a:ext cx="6929651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927855"/>
            <a:ext cx="5350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9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263"/>
            <a:ext cx="6882381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536747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9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2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7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3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0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9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5250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18E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753" y="536712"/>
            <a:ext cx="6929651" cy="3230217"/>
          </a:xfrm>
        </p:spPr>
        <p:txBody>
          <a:bodyPr>
            <a:normAutofit/>
          </a:bodyPr>
          <a:lstStyle/>
          <a:p>
            <a:r>
              <a:rPr lang="ru-RU" sz="4500" b="1" dirty="0" smtClean="0"/>
              <a:t>Взаимодействие семьи и учителя в рамках инклюзивного образования </a:t>
            </a:r>
            <a:endParaRPr lang="ru-RU" sz="45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4539" y="4623594"/>
            <a:ext cx="6004274" cy="1655762"/>
          </a:xfrm>
        </p:spPr>
        <p:txBody>
          <a:bodyPr/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Урычева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Мария Сергеевна, руководитель социально-психологической службы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«ОЦ «НЬЮТОН»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г.Челябинска»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479" y="278296"/>
            <a:ext cx="8368748" cy="5183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процессе обучения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может: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использовать четкие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указания;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поэтапно разъяснять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задания;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учить последовательно выполнять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задания;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повторять инструкции к выполнению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задания;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демонстрировать уже выполненное задание (например, решенная математическая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задача)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различные виды деятельности: </a:t>
            </a: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чередовать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 физкультурные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паузы;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предоставлять дополнительное время для завершения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задания;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предоставлять дополнительное время для сдачи домашнего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задания;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использовать листы с упражнениями, которые требуют минимального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заполнения;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использовать упражнения с пропущенными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словами/предложениями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рия\Desktop\kids-1099709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79" y="377688"/>
            <a:ext cx="2536133" cy="190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7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90" y="19878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Способы оценки достижений и знаний учащихся: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12" y="1212575"/>
            <a:ext cx="7886700" cy="426865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акцентировать внимание на хороших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оценках;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разрешать переделать задание, с которым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учащийся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справился;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проводить оценку переделанных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Мария\Desktop\749dfb37a0a770fd32e43303ea2f44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08" y="3525079"/>
            <a:ext cx="29749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4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83" y="298174"/>
            <a:ext cx="9044608" cy="14113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дети, включая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ОВЗ,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испытывают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потребность в постоянных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эмоционально-положительных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контактах с родителями, их тепле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близости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я\Desktop\image_5a0db14f90f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26" y="1953420"/>
            <a:ext cx="54578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976" y="506689"/>
            <a:ext cx="6882381" cy="2852737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29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991" y="126587"/>
            <a:ext cx="8607287" cy="158294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Информационная справка инклюзивного и специального образования лиц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ОВЗ (Образовательный портал 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Челябинска)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382" y="1689653"/>
            <a:ext cx="8418444" cy="4775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отдельных общеобразовательных организаций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осуществляющих специализированное коррекционное обучение, развитие и воспитание детей с ОВЗ (нарушение речи, зрения, опорно-двигательного аппарата, интеллекта)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общеобразовательных организациях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отдельные классы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обучающихся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95 общеобразовательных организациях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обучаются дети с ОВЗ в условиях инклюзивного (совместного, включенного)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68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592" y="437322"/>
            <a:ext cx="7126357" cy="4204251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Психолого-педагогический консилиум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совместно принимает решение о направлении учащегося и его родителей на ПМПК.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Предварительно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собирают медицинские справки у специалистов.</a:t>
            </a:r>
          </a:p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готовит пакет документов (психолог, логопед, дефектолог) дают заключения об установленных учебных трудностях.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После прохождения комиссии ПМПК родители пишут заявление на обучение по адаптированной программе.</a:t>
            </a:r>
          </a:p>
          <a:p>
            <a:pPr algn="just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592" y="4909930"/>
            <a:ext cx="5555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Родители испытывают трудности в принятии своего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ребенка. Учителя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служба сопровождения, организуя совместную работу, помогают адаптации учащегося и родителей к новому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статусу.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090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67418"/>
              </p:ext>
            </p:extLst>
          </p:nvPr>
        </p:nvGraphicFramePr>
        <p:xfrm>
          <a:off x="248476" y="347867"/>
          <a:ext cx="8766314" cy="578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594"/>
                <a:gridCol w="1202634"/>
                <a:gridCol w="1202635"/>
                <a:gridCol w="1182757"/>
                <a:gridCol w="1192694"/>
              </a:tblGrid>
              <a:tr h="37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детей с ОВЗ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программ ФГОС НОО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ОВЗ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Глухие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Слабослышащие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Слепые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5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Слабовидящие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62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Тяжелые нарушения речи (ТНР)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71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Нарушения опорно-двигательного аппарата (НОДА)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51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Задержка психического развития (ЗПР)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751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Расстройства аутистического спектра (РАС)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99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image-22-03-21-07-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45251"/>
            <a:ext cx="52578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7" y="884583"/>
            <a:ext cx="6022459" cy="3619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26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441" y="41411"/>
            <a:ext cx="7886700" cy="10462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Модель формирования позиции родителей «особого» ребенка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88" y="2344392"/>
            <a:ext cx="6902978" cy="43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Мария\Desktop\image-22-03-21-07-32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21" y="1087642"/>
            <a:ext cx="2493064" cy="12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6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59" y="166344"/>
            <a:ext cx="7886700" cy="132556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Расписание учащегося ОВЗ: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рия\Desktop\6b515d6f49849881a7fd39889e3e685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4686713"/>
            <a:ext cx="883588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4" y="1709530"/>
            <a:ext cx="8632927" cy="297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73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49" y="218661"/>
            <a:ext cx="5290821" cy="645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Мария\Desktop\смешной-лимон-1305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8" y="218661"/>
            <a:ext cx="1957387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3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023" y="2405270"/>
            <a:ext cx="8594863" cy="4109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ОБДУМАЙТЕ изложенные ниже аргументы и ПОПРОБУЙТЕ воспользоваться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ими при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следующей встрече с напористой мамой ученика.</a:t>
            </a:r>
          </a:p>
          <a:p>
            <a:pPr marL="0" indent="0" algn="just">
              <a:buNone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ее внимание на все достижения ребенка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: не только на то, как он учится,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как общается, развивается эмоционально и физически.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ОБЪЯСНИТЕ,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что личностное и эмоциональное развитие ребенка значит не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меньше, чем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оценки за проверочные работы. Чем больше вы расскажете об успехах ребенка 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любых областях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тем больше у нее будет поводов для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радости.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Мария\Desktop\istockphoto-500461433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" y="69574"/>
            <a:ext cx="2166730" cy="2166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98594"/>
      </p:ext>
    </p:extLst>
  </p:cSld>
  <p:clrMapOvr>
    <a:masterClrMapping/>
  </p:clrMapOvr>
</p:sld>
</file>

<file path=ppt/theme/theme1.xml><?xml version="1.0" encoding="utf-8"?>
<a:theme xmlns:a="http://schemas.openxmlformats.org/drawingml/2006/main" name="инклю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39B3D72D-2989-4244-8F45-5649DD170753}" vid="{BEB51FD1-66BC-455E-9F55-38E5C1244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инклю1</Template>
  <TotalTime>493</TotalTime>
  <Words>470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инклю1</vt:lpstr>
      <vt:lpstr>Взаимодействие семьи и учителя в рамках инклюзивного образования </vt:lpstr>
      <vt:lpstr>Информационная справка инклюзивного и специального образования лиц с ОВЗ (Образовательный портал г. Челябинска)</vt:lpstr>
      <vt:lpstr>Презентация PowerPoint</vt:lpstr>
      <vt:lpstr>Презентация PowerPoint</vt:lpstr>
      <vt:lpstr>Презентация PowerPoint</vt:lpstr>
      <vt:lpstr>Модель формирования позиции родителей «особого» ребенка</vt:lpstr>
      <vt:lpstr>Расписание учащегося ОВЗ: </vt:lpstr>
      <vt:lpstr>Презентация PowerPoint</vt:lpstr>
      <vt:lpstr>Презентация PowerPoint</vt:lpstr>
      <vt:lpstr>Презентация PowerPoint</vt:lpstr>
      <vt:lpstr>Способы оценки достижений и знаний учащихся:  </vt:lpstr>
      <vt:lpstr>Все дети, включая детей с ОВЗ,  испытывают потребность в постоянных  эмоционально-положительных контактах с родителями, их тепле и близости</vt:lpstr>
      <vt:lpstr>БЛАГОДАРЮ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</dc:title>
  <dc:creator>Марина</dc:creator>
  <cp:lastModifiedBy>Психолог</cp:lastModifiedBy>
  <cp:revision>69</cp:revision>
  <dcterms:created xsi:type="dcterms:W3CDTF">2019-07-28T09:59:28Z</dcterms:created>
  <dcterms:modified xsi:type="dcterms:W3CDTF">2021-04-20T03:56:39Z</dcterms:modified>
</cp:coreProperties>
</file>