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61" r:id="rId4"/>
    <p:sldId id="264" r:id="rId5"/>
    <p:sldId id="259" r:id="rId6"/>
    <p:sldId id="260" r:id="rId7"/>
    <p:sldId id="268" r:id="rId8"/>
    <p:sldId id="262" r:id="rId9"/>
    <p:sldId id="263" r:id="rId10"/>
    <p:sldId id="265" r:id="rId11"/>
    <p:sldId id="267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14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594" y="1122363"/>
            <a:ext cx="74789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745" y="3602038"/>
            <a:ext cx="65990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7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2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3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3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576263"/>
            <a:ext cx="6974006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194" y="3455988"/>
            <a:ext cx="697400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3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3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8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3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9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592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044" y="836900"/>
            <a:ext cx="9227127" cy="28172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детей с ограниченными возможностями здоровья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инклюзивного образования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4847" y="4310697"/>
            <a:ext cx="6599095" cy="165576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Григорьевна,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«НЬЮТОН»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28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педагогического сопровождения: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725977"/>
            <a:ext cx="8279476" cy="497993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интересы, склонности, способности, обучающихся к различным видам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поисках «себя»;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индивидуального развития ребенка;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реализации приобретенных знаний, умений и навыков;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рамки общения с социумом;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благоприятную предметно-развивающую среду для развития ребенка;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положительного отношения ребенка к себе, другим людям, окружающему миру;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программы сопровождения ребенка, привлечение педагогов дополнительного образования, родителей родителям к ее реализации;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ребенку и, как следствие, принятие его как личности, сопереживание, терпение, умение прощать;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быть товарищем, партнером, защитником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20" y="337648"/>
            <a:ext cx="8124652" cy="18929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Вера в возможности ребенка, любовь к нему, независимо от его проблем, способствует формированию у него позитивного отношения к самому себе, доверие к окружающим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6240" r="1860" b="5071"/>
          <a:stretch/>
        </p:blipFill>
        <p:spPr>
          <a:xfrm>
            <a:off x="842183" y="2355273"/>
            <a:ext cx="7398327" cy="42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91" y="2114204"/>
            <a:ext cx="6974006" cy="11762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21" y="739429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приоритетом в работе с детьми с ограниченными возможностями здоровья является индивидуальный подход, с учетом особенностей психики и здоровья ребенка, для возможности развития в их собственном темпе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566262"/>
            <a:ext cx="4530436" cy="26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51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 ограниченными возможностями здоровья нуждаются: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244"/>
            <a:ext cx="7886700" cy="18181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способов подачи информации;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формы выполнения задания;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навыка адекватного восприятия результатов своей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18" y="3255922"/>
            <a:ext cx="4156564" cy="31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51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обучения русскому языку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учащихся с ОВЗ: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8535"/>
            <a:ext cx="7886700" cy="22614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едленнее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овладевают звукобуквенным анализом, навыками грамотного письма;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еханически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правила правописания на практике;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 смысл прочитанного</a:t>
            </a:r>
          </a:p>
        </p:txBody>
      </p:sp>
    </p:spTree>
    <p:extLst>
      <p:ext uri="{BB962C8B-B14F-4D97-AF65-F5344CB8AC3E}">
        <p14:creationId xmlns:p14="http://schemas.microsoft.com/office/powerpoint/2010/main" val="32150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3"/>
            <a:ext cx="7886700" cy="6490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0190"/>
            <a:ext cx="7886700" cy="553904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оэтапное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заданий;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оследовательное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овторение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инструкции к выполнению задания;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учащимся во время объяснения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физ.минуток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времени для завершения задания;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 с упражнениями, которые требуют минимального заполнения;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пропущенными словами,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математических раскрасок;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схем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34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листов с упражнениями, которые требуют минимального заполнения на уроках русского языка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264389" cy="23595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7" y="1828800"/>
            <a:ext cx="4015419" cy="401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2030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схемы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0" y="1384052"/>
            <a:ext cx="3393271" cy="4575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58" y="1402080"/>
            <a:ext cx="3459848" cy="45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20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раскраски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2861" r="4887" b="2544"/>
          <a:stretch/>
        </p:blipFill>
        <p:spPr>
          <a:xfrm>
            <a:off x="159021" y="1369296"/>
            <a:ext cx="2819706" cy="4071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918" r="2992" b="4747"/>
          <a:stretch/>
        </p:blipFill>
        <p:spPr>
          <a:xfrm>
            <a:off x="6021909" y="1369296"/>
            <a:ext cx="2743200" cy="415636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2487" r="2737" b="2948"/>
          <a:stretch/>
        </p:blipFill>
        <p:spPr>
          <a:xfrm>
            <a:off x="3103418" y="1369296"/>
            <a:ext cx="2793800" cy="4067445"/>
          </a:xfrm>
        </p:spPr>
      </p:pic>
    </p:spTree>
    <p:extLst>
      <p:ext uri="{BB962C8B-B14F-4D97-AF65-F5344CB8AC3E}">
        <p14:creationId xmlns:p14="http://schemas.microsoft.com/office/powerpoint/2010/main" val="2133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9" y="195262"/>
            <a:ext cx="865909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используемые в работе с детьми с ОВЗ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4" y="1299152"/>
            <a:ext cx="78867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предотвращение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наступления утомляемости;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познавательной деятельности;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обогащение знаниями об окружающем мире;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коррекция всех видов высших психических функций: памяти, внимания, мышления;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проявление педагогического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такта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24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клюз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Инклюз1.potx" id="{36F9546F-9F00-4DE1-9131-F4827E99EA06}" vid="{504581CF-FFCA-4C76-96A5-842EDF805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Инклюз2</Template>
  <TotalTime>240</TotalTime>
  <Words>319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Инклюз2</vt:lpstr>
      <vt:lpstr>Педагогическое сопровождение детей с ограниченными возможностями здоровья  в условиях инклюзивного образования</vt:lpstr>
      <vt:lpstr>Презентация PowerPoint</vt:lpstr>
      <vt:lpstr>Учащиеся с ограниченными возможностями здоровья нуждаются: </vt:lpstr>
      <vt:lpstr>Трудности обучения русскому языку  у учащихся с ОВЗ: </vt:lpstr>
      <vt:lpstr>Методические приемы</vt:lpstr>
      <vt:lpstr>Использование листов с упражнениями, которые требуют минимального заполнения на уроках русского языка</vt:lpstr>
      <vt:lpstr>Опорные схемы</vt:lpstr>
      <vt:lpstr>Математические раскраски</vt:lpstr>
      <vt:lpstr>Подходы используемые в работе с детьми с ОВЗ</vt:lpstr>
      <vt:lpstr>Задачи педагогического сопровождения: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</dc:title>
  <dc:creator>Марина</dc:creator>
  <cp:lastModifiedBy>Психолог</cp:lastModifiedBy>
  <cp:revision>60</cp:revision>
  <dcterms:created xsi:type="dcterms:W3CDTF">2019-07-28T09:59:28Z</dcterms:created>
  <dcterms:modified xsi:type="dcterms:W3CDTF">2021-04-20T03:36:48Z</dcterms:modified>
</cp:coreProperties>
</file>