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87" r:id="rId3"/>
    <p:sldId id="258" r:id="rId4"/>
    <p:sldId id="286" r:id="rId5"/>
    <p:sldId id="284" r:id="rId6"/>
    <p:sldId id="285" r:id="rId7"/>
    <p:sldId id="289" r:id="rId8"/>
    <p:sldId id="290" r:id="rId9"/>
    <p:sldId id="288" r:id="rId10"/>
    <p:sldId id="291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34B26-C065-420A-8AF3-BBF971346CAD}" type="doc">
      <dgm:prSet loTypeId="urn:microsoft.com/office/officeart/2005/8/layout/vList2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A0DCA0F-A79D-4D03-B20A-C1388AB0634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pPr algn="just"/>
          <a:r>
            <a:rPr lang="ru-RU" sz="1700" dirty="0" smtClean="0">
              <a:solidFill>
                <a:schemeClr val="tx1"/>
              </a:solidFill>
            </a:rPr>
            <a:t>Федеральный закон от 29.12.2012 № 273 ФЗ «Об образовании в Российской Федерации» определяет образование как единый целенаправленный процесс воспитания и обучения.</a:t>
          </a:r>
          <a:endParaRPr lang="ru-RU" sz="1700" dirty="0">
            <a:solidFill>
              <a:schemeClr val="tx1"/>
            </a:solidFill>
          </a:endParaRPr>
        </a:p>
      </dgm:t>
    </dgm:pt>
    <dgm:pt modelId="{F0ABF714-F39F-4893-BCC0-8F66BCDF87CC}" type="parTrans" cxnId="{00EDD7CC-423E-4282-B361-2F5E24878301}">
      <dgm:prSet/>
      <dgm:spPr/>
      <dgm:t>
        <a:bodyPr/>
        <a:lstStyle/>
        <a:p>
          <a:pPr algn="just"/>
          <a:endParaRPr lang="ru-RU" sz="1700">
            <a:solidFill>
              <a:schemeClr val="tx1"/>
            </a:solidFill>
          </a:endParaRPr>
        </a:p>
      </dgm:t>
    </dgm:pt>
    <dgm:pt modelId="{77EFC09B-068E-4B69-96B2-170A0AD6AFF5}" type="sibTrans" cxnId="{00EDD7CC-423E-4282-B361-2F5E24878301}">
      <dgm:prSet/>
      <dgm:spPr/>
      <dgm:t>
        <a:bodyPr/>
        <a:lstStyle/>
        <a:p>
          <a:pPr algn="just"/>
          <a:endParaRPr lang="ru-RU" sz="1700">
            <a:solidFill>
              <a:schemeClr val="tx1"/>
            </a:solidFill>
          </a:endParaRPr>
        </a:p>
      </dgm:t>
    </dgm:pt>
    <dgm:pt modelId="{57F68F80-A55E-47BF-860A-9D51AF05CC8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pPr algn="just"/>
          <a:r>
            <a:rPr lang="ru-RU" sz="1700" dirty="0" smtClean="0">
              <a:solidFill>
                <a:schemeClr val="tx1"/>
              </a:solidFill>
            </a:rPr>
            <a:t>Указ Президента Российской Федерации от 09.11.2022 № 809 «Об утверждении Основ государственной политики по сохранению и укреплению традиционных российских духовно-нравственных ценностей». </a:t>
          </a:r>
          <a:endParaRPr lang="ru-RU" sz="1700" dirty="0">
            <a:solidFill>
              <a:schemeClr val="tx1"/>
            </a:solidFill>
          </a:endParaRPr>
        </a:p>
      </dgm:t>
    </dgm:pt>
    <dgm:pt modelId="{951F946B-2704-454F-A255-AE58494125F2}" type="parTrans" cxnId="{1F962582-757E-4D74-9B20-9B650F73250E}">
      <dgm:prSet/>
      <dgm:spPr/>
      <dgm:t>
        <a:bodyPr/>
        <a:lstStyle/>
        <a:p>
          <a:pPr algn="just"/>
          <a:endParaRPr lang="ru-RU" sz="1700">
            <a:solidFill>
              <a:schemeClr val="tx1"/>
            </a:solidFill>
          </a:endParaRPr>
        </a:p>
      </dgm:t>
    </dgm:pt>
    <dgm:pt modelId="{07F6251B-C2C6-4816-BEC9-658A3FD88D2E}" type="sibTrans" cxnId="{1F962582-757E-4D74-9B20-9B650F73250E}">
      <dgm:prSet/>
      <dgm:spPr/>
      <dgm:t>
        <a:bodyPr/>
        <a:lstStyle/>
        <a:p>
          <a:pPr algn="just"/>
          <a:endParaRPr lang="ru-RU" sz="1700">
            <a:solidFill>
              <a:schemeClr val="tx1"/>
            </a:solidFill>
          </a:endParaRPr>
        </a:p>
      </dgm:t>
    </dgm:pt>
    <dgm:pt modelId="{38492F1B-EE84-4B0E-A50A-408A0AF8EE0D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pPr algn="just"/>
          <a:r>
            <a:rPr lang="ru-RU" sz="1700" dirty="0" smtClean="0">
              <a:solidFill>
                <a:schemeClr val="tx1"/>
              </a:solidFill>
            </a:rPr>
            <a:t>ФГОС ОО — это совокупность требований, в том числе требований к структуре программ основного общего образования, включающих рабочие программы учебных предметов, учебных курсов, учебных модулей, которые формируются с учётом рабочей программы воспитания.</a:t>
          </a:r>
          <a:endParaRPr lang="ru-RU" sz="1700" dirty="0">
            <a:solidFill>
              <a:schemeClr val="tx1"/>
            </a:solidFill>
          </a:endParaRPr>
        </a:p>
      </dgm:t>
    </dgm:pt>
    <dgm:pt modelId="{A9559DE2-61A9-48C2-AE47-B15C97BF1430}" type="parTrans" cxnId="{4262555A-29CE-4273-BD79-3525AD7AD0F3}">
      <dgm:prSet/>
      <dgm:spPr/>
      <dgm:t>
        <a:bodyPr/>
        <a:lstStyle/>
        <a:p>
          <a:pPr algn="just"/>
          <a:endParaRPr lang="ru-RU" sz="1700">
            <a:solidFill>
              <a:schemeClr val="tx1"/>
            </a:solidFill>
          </a:endParaRPr>
        </a:p>
      </dgm:t>
    </dgm:pt>
    <dgm:pt modelId="{020BF37E-37C1-411F-9262-27EB579E8199}" type="sibTrans" cxnId="{4262555A-29CE-4273-BD79-3525AD7AD0F3}">
      <dgm:prSet/>
      <dgm:spPr/>
      <dgm:t>
        <a:bodyPr/>
        <a:lstStyle/>
        <a:p>
          <a:pPr algn="just"/>
          <a:endParaRPr lang="ru-RU" sz="1700">
            <a:solidFill>
              <a:schemeClr val="tx1"/>
            </a:solidFill>
          </a:endParaRPr>
        </a:p>
      </dgm:t>
    </dgm:pt>
    <dgm:pt modelId="{BF10462C-196D-4E18-88C0-5A08AF759EB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pPr algn="just"/>
          <a:r>
            <a:rPr lang="ru-RU" sz="1700" dirty="0" smtClean="0">
              <a:solidFill>
                <a:schemeClr val="tx1"/>
              </a:solidFill>
            </a:rPr>
            <a:t>Приказ Министерства труда и социальной защиты РФ от 18 октября 2013 г.            № 544н 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учитель)». Общепедагогическая функция: обучение, воспитательная и развивающая деятельность.</a:t>
          </a:r>
          <a:endParaRPr lang="ru-RU" sz="1700" dirty="0">
            <a:solidFill>
              <a:schemeClr val="tx1"/>
            </a:solidFill>
          </a:endParaRPr>
        </a:p>
      </dgm:t>
    </dgm:pt>
    <dgm:pt modelId="{3E8F519C-7C18-476B-A954-661866D4012A}" type="parTrans" cxnId="{A2A46448-7AE2-4907-A49F-95472274A8F7}">
      <dgm:prSet/>
      <dgm:spPr/>
      <dgm:t>
        <a:bodyPr/>
        <a:lstStyle/>
        <a:p>
          <a:endParaRPr lang="ru-RU" sz="1700">
            <a:solidFill>
              <a:schemeClr val="tx1"/>
            </a:solidFill>
          </a:endParaRPr>
        </a:p>
      </dgm:t>
    </dgm:pt>
    <dgm:pt modelId="{3A14FA19-2200-4849-9340-AC7810DA5E0E}" type="sibTrans" cxnId="{A2A46448-7AE2-4907-A49F-95472274A8F7}">
      <dgm:prSet/>
      <dgm:spPr/>
      <dgm:t>
        <a:bodyPr/>
        <a:lstStyle/>
        <a:p>
          <a:endParaRPr lang="ru-RU" sz="1700">
            <a:solidFill>
              <a:schemeClr val="tx1"/>
            </a:solidFill>
          </a:endParaRPr>
        </a:p>
      </dgm:t>
    </dgm:pt>
    <dgm:pt modelId="{24D7249A-1542-4B16-AE09-1A5C3532FDC0}" type="pres">
      <dgm:prSet presAssocID="{B7C34B26-C065-420A-8AF3-BBF971346C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C3D929-F973-497E-BC12-C3E6BF864923}" type="pres">
      <dgm:prSet presAssocID="{3A0DCA0F-A79D-4D03-B20A-C1388AB0634E}" presName="parentText" presStyleLbl="node1" presStyleIdx="0" presStyleCnt="4" custScaleY="52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3FC86-78B7-4889-83A4-8C88E94360BB}" type="pres">
      <dgm:prSet presAssocID="{77EFC09B-068E-4B69-96B2-170A0AD6AFF5}" presName="spacer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CAB13B49-6D98-4ECF-9171-ED0BF529E4A8}" type="pres">
      <dgm:prSet presAssocID="{57F68F80-A55E-47BF-860A-9D51AF05CC85}" presName="parentText" presStyleLbl="node1" presStyleIdx="1" presStyleCnt="4" custScaleY="585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FCB07-4161-4A4E-B3F5-B2D5D3DF7F44}" type="pres">
      <dgm:prSet presAssocID="{07F6251B-C2C6-4816-BEC9-658A3FD88D2E}" presName="spacer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8DE6DE4C-EA81-4FC4-AD1D-B18602282510}" type="pres">
      <dgm:prSet presAssocID="{38492F1B-EE84-4B0E-A50A-408A0AF8EE0D}" presName="parentText" presStyleLbl="node1" presStyleIdx="2" presStyleCnt="4" custScaleY="751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8E5AC-7309-4C03-B6AA-AB12C84930DE}" type="pres">
      <dgm:prSet presAssocID="{020BF37E-37C1-411F-9262-27EB579E8199}" presName="spacer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1BAB7A36-230C-4C52-B6E1-211E40D49BAD}" type="pres">
      <dgm:prSet presAssocID="{BF10462C-196D-4E18-88C0-5A08AF759EB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2CECFA-2EB8-4A42-8932-3EA53BCF4FBE}" type="presOf" srcId="{57F68F80-A55E-47BF-860A-9D51AF05CC85}" destId="{CAB13B49-6D98-4ECF-9171-ED0BF529E4A8}" srcOrd="0" destOrd="0" presId="urn:microsoft.com/office/officeart/2005/8/layout/vList2"/>
    <dgm:cxn modelId="{00EDD7CC-423E-4282-B361-2F5E24878301}" srcId="{B7C34B26-C065-420A-8AF3-BBF971346CAD}" destId="{3A0DCA0F-A79D-4D03-B20A-C1388AB0634E}" srcOrd="0" destOrd="0" parTransId="{F0ABF714-F39F-4893-BCC0-8F66BCDF87CC}" sibTransId="{77EFC09B-068E-4B69-96B2-170A0AD6AFF5}"/>
    <dgm:cxn modelId="{A2A46448-7AE2-4907-A49F-95472274A8F7}" srcId="{B7C34B26-C065-420A-8AF3-BBF971346CAD}" destId="{BF10462C-196D-4E18-88C0-5A08AF759EB0}" srcOrd="3" destOrd="0" parTransId="{3E8F519C-7C18-476B-A954-661866D4012A}" sibTransId="{3A14FA19-2200-4849-9340-AC7810DA5E0E}"/>
    <dgm:cxn modelId="{2421F76A-8BF0-4D3C-9EAB-6CFB75867898}" type="presOf" srcId="{3A0DCA0F-A79D-4D03-B20A-C1388AB0634E}" destId="{7AC3D929-F973-497E-BC12-C3E6BF864923}" srcOrd="0" destOrd="0" presId="urn:microsoft.com/office/officeart/2005/8/layout/vList2"/>
    <dgm:cxn modelId="{4262555A-29CE-4273-BD79-3525AD7AD0F3}" srcId="{B7C34B26-C065-420A-8AF3-BBF971346CAD}" destId="{38492F1B-EE84-4B0E-A50A-408A0AF8EE0D}" srcOrd="2" destOrd="0" parTransId="{A9559DE2-61A9-48C2-AE47-B15C97BF1430}" sibTransId="{020BF37E-37C1-411F-9262-27EB579E8199}"/>
    <dgm:cxn modelId="{08DF7211-6273-46D4-8BB1-4B10D0777505}" type="presOf" srcId="{B7C34B26-C065-420A-8AF3-BBF971346CAD}" destId="{24D7249A-1542-4B16-AE09-1A5C3532FDC0}" srcOrd="0" destOrd="0" presId="urn:microsoft.com/office/officeart/2005/8/layout/vList2"/>
    <dgm:cxn modelId="{1147BC40-F81F-4F89-8036-826A977496D7}" type="presOf" srcId="{38492F1B-EE84-4B0E-A50A-408A0AF8EE0D}" destId="{8DE6DE4C-EA81-4FC4-AD1D-B18602282510}" srcOrd="0" destOrd="0" presId="urn:microsoft.com/office/officeart/2005/8/layout/vList2"/>
    <dgm:cxn modelId="{1F962582-757E-4D74-9B20-9B650F73250E}" srcId="{B7C34B26-C065-420A-8AF3-BBF971346CAD}" destId="{57F68F80-A55E-47BF-860A-9D51AF05CC85}" srcOrd="1" destOrd="0" parTransId="{951F946B-2704-454F-A255-AE58494125F2}" sibTransId="{07F6251B-C2C6-4816-BEC9-658A3FD88D2E}"/>
    <dgm:cxn modelId="{676E2E91-90B2-483E-9538-2B33CAE801E1}" type="presOf" srcId="{BF10462C-196D-4E18-88C0-5A08AF759EB0}" destId="{1BAB7A36-230C-4C52-B6E1-211E40D49BAD}" srcOrd="0" destOrd="0" presId="urn:microsoft.com/office/officeart/2005/8/layout/vList2"/>
    <dgm:cxn modelId="{12F8E8E3-4E3F-41AC-87EB-05E152422AD1}" type="presParOf" srcId="{24D7249A-1542-4B16-AE09-1A5C3532FDC0}" destId="{7AC3D929-F973-497E-BC12-C3E6BF864923}" srcOrd="0" destOrd="0" presId="urn:microsoft.com/office/officeart/2005/8/layout/vList2"/>
    <dgm:cxn modelId="{C70E64A5-97C5-484B-BCC9-59ACA62F454B}" type="presParOf" srcId="{24D7249A-1542-4B16-AE09-1A5C3532FDC0}" destId="{C483FC86-78B7-4889-83A4-8C88E94360BB}" srcOrd="1" destOrd="0" presId="urn:microsoft.com/office/officeart/2005/8/layout/vList2"/>
    <dgm:cxn modelId="{B26A6F88-593B-4E57-BA5C-E6ED06AF8D90}" type="presParOf" srcId="{24D7249A-1542-4B16-AE09-1A5C3532FDC0}" destId="{CAB13B49-6D98-4ECF-9171-ED0BF529E4A8}" srcOrd="2" destOrd="0" presId="urn:microsoft.com/office/officeart/2005/8/layout/vList2"/>
    <dgm:cxn modelId="{8515BE1E-20BE-4AFD-A331-CEB6C092D458}" type="presParOf" srcId="{24D7249A-1542-4B16-AE09-1A5C3532FDC0}" destId="{05EFCB07-4161-4A4E-B3F5-B2D5D3DF7F44}" srcOrd="3" destOrd="0" presId="urn:microsoft.com/office/officeart/2005/8/layout/vList2"/>
    <dgm:cxn modelId="{9A47B648-5235-4502-88BF-7400BD47FAF3}" type="presParOf" srcId="{24D7249A-1542-4B16-AE09-1A5C3532FDC0}" destId="{8DE6DE4C-EA81-4FC4-AD1D-B18602282510}" srcOrd="4" destOrd="0" presId="urn:microsoft.com/office/officeart/2005/8/layout/vList2"/>
    <dgm:cxn modelId="{AB5F9454-8126-4C14-AEB3-7744CDE04103}" type="presParOf" srcId="{24D7249A-1542-4B16-AE09-1A5C3532FDC0}" destId="{0478E5AC-7309-4C03-B6AA-AB12C84930DE}" srcOrd="5" destOrd="0" presId="urn:microsoft.com/office/officeart/2005/8/layout/vList2"/>
    <dgm:cxn modelId="{BD33B651-9FBF-48E8-BD60-062D544DCC52}" type="presParOf" srcId="{24D7249A-1542-4B16-AE09-1A5C3532FDC0}" destId="{1BAB7A36-230C-4C52-B6E1-211E40D49B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815F78-7FE7-46AE-9E09-845CB4B66F1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D38D1E-4B46-40F2-879D-BB3B1EC87ACE}">
      <dgm:prSet phldrT="[Текст]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 smtClean="0"/>
            <a:t>Примерная рабочая программа воспитания: основной модуль «Урочная деятельность». </a:t>
          </a:r>
          <a:endParaRPr lang="ru-RU" dirty="0"/>
        </a:p>
      </dgm:t>
    </dgm:pt>
    <dgm:pt modelId="{734C4576-C5C4-41AD-870D-616CD01DC8AE}" type="parTrans" cxnId="{18B3A2F0-4A2B-4A47-837E-10016E605094}">
      <dgm:prSet/>
      <dgm:spPr/>
      <dgm:t>
        <a:bodyPr/>
        <a:lstStyle/>
        <a:p>
          <a:endParaRPr lang="ru-RU"/>
        </a:p>
      </dgm:t>
    </dgm:pt>
    <dgm:pt modelId="{6062CFDC-2CDC-4F1B-BB7A-5DD643061AA9}" type="sibTrans" cxnId="{18B3A2F0-4A2B-4A47-837E-10016E605094}">
      <dgm:prSet/>
      <dgm:spPr/>
      <dgm:t>
        <a:bodyPr/>
        <a:lstStyle/>
        <a:p>
          <a:endParaRPr lang="ru-RU"/>
        </a:p>
      </dgm:t>
    </dgm:pt>
    <dgm:pt modelId="{4D5FC5BD-8212-4DC7-BC94-8ABE2EBE5BAE}">
      <dgm:prSet phldrT="[Текст]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 smtClean="0"/>
            <a:t>максимальное использование воспитательных возможностей содержания учебных предметов для формирования у обучающихся отношений к российским традиционным духовно-нравственным ценностям и исторического сознания посредством исторического просвещения;</a:t>
          </a:r>
          <a:endParaRPr lang="ru-RU" dirty="0"/>
        </a:p>
      </dgm:t>
    </dgm:pt>
    <dgm:pt modelId="{A1C2BA4E-F89A-4648-9E28-BF24C4DF8F46}" type="parTrans" cxnId="{FDC81B6A-4F4E-4E31-801E-3D9CAD60DC41}">
      <dgm:prSet/>
      <dgm:spPr/>
      <dgm:t>
        <a:bodyPr/>
        <a:lstStyle/>
        <a:p>
          <a:endParaRPr lang="ru-RU"/>
        </a:p>
      </dgm:t>
    </dgm:pt>
    <dgm:pt modelId="{6635823A-4C67-4123-B8D2-A9B5AA205778}" type="sibTrans" cxnId="{FDC81B6A-4F4E-4E31-801E-3D9CAD60DC41}">
      <dgm:prSet/>
      <dgm:spPr/>
      <dgm:t>
        <a:bodyPr/>
        <a:lstStyle/>
        <a:p>
          <a:endParaRPr lang="ru-RU"/>
        </a:p>
      </dgm:t>
    </dgm:pt>
    <dgm:pt modelId="{50574CC4-80CD-4867-BE48-0D6B9D339A2B}">
      <dgm:prSet phldrT="[Текст]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 smtClean="0"/>
            <a:t>включение учителями в рабочие программы по учебным предметам, курсам, модулям целевых ориентиров (планируемых результатов их освоения), их учёт в определении воспитательных задач уроков, занятий;</a:t>
          </a:r>
          <a:endParaRPr lang="ru-RU" dirty="0"/>
        </a:p>
      </dgm:t>
    </dgm:pt>
    <dgm:pt modelId="{141462BB-5E1A-4BA6-897E-90A14C97D98D}" type="parTrans" cxnId="{42EFF9E9-D71F-4553-8D8A-AADAAB47CEB6}">
      <dgm:prSet/>
      <dgm:spPr/>
      <dgm:t>
        <a:bodyPr/>
        <a:lstStyle/>
        <a:p>
          <a:endParaRPr lang="ru-RU"/>
        </a:p>
      </dgm:t>
    </dgm:pt>
    <dgm:pt modelId="{81D5E7F4-341D-404F-90DE-F1AC2A2C2148}" type="sibTrans" cxnId="{42EFF9E9-D71F-4553-8D8A-AADAAB47CEB6}">
      <dgm:prSet/>
      <dgm:spPr/>
      <dgm:t>
        <a:bodyPr/>
        <a:lstStyle/>
        <a:p>
          <a:endParaRPr lang="ru-RU"/>
        </a:p>
      </dgm:t>
    </dgm:pt>
    <dgm:pt modelId="{EF27BD12-997A-44DE-94D6-3FCBAB8AE75B}">
      <dgm:prSet phldrT="[Текст]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 smtClean="0"/>
            <a:t>выбор методов, методик, технологий, оказывающих воспитательное воздействие на личность в соответствии с воспитательным идеалом, целью и задачами воспитания, целевыми ориентирами; реализацию приоритета воспитания в учебной деятельности;</a:t>
          </a:r>
          <a:endParaRPr lang="ru-RU" dirty="0"/>
        </a:p>
      </dgm:t>
    </dgm:pt>
    <dgm:pt modelId="{413A7CE5-0A6F-4544-AE21-375CBFABD93B}" type="parTrans" cxnId="{4A1528BC-98FB-40C3-8DDB-823B29C11582}">
      <dgm:prSet/>
      <dgm:spPr/>
      <dgm:t>
        <a:bodyPr/>
        <a:lstStyle/>
        <a:p>
          <a:endParaRPr lang="ru-RU"/>
        </a:p>
      </dgm:t>
    </dgm:pt>
    <dgm:pt modelId="{31BE48EE-EF43-4049-94B9-2043F784DF02}" type="sibTrans" cxnId="{4A1528BC-98FB-40C3-8DDB-823B29C11582}">
      <dgm:prSet/>
      <dgm:spPr/>
      <dgm:t>
        <a:bodyPr/>
        <a:lstStyle/>
        <a:p>
          <a:endParaRPr lang="ru-RU"/>
        </a:p>
      </dgm:t>
    </dgm:pt>
    <dgm:pt modelId="{3B04BA75-8031-41B6-9565-C186D5820F90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 dirty="0"/>
        </a:p>
      </dgm:t>
    </dgm:pt>
    <dgm:pt modelId="{16045C58-3710-47AF-8401-BA72EA2CAC68}" type="parTrans" cxnId="{0AD0F558-FEA5-4C14-9E51-B9ADD65D0A47}">
      <dgm:prSet/>
      <dgm:spPr/>
      <dgm:t>
        <a:bodyPr/>
        <a:lstStyle/>
        <a:p>
          <a:endParaRPr lang="ru-RU"/>
        </a:p>
      </dgm:t>
    </dgm:pt>
    <dgm:pt modelId="{11FBBEF5-44C8-4973-9BD5-A971EB1AD202}" type="sibTrans" cxnId="{0AD0F558-FEA5-4C14-9E51-B9ADD65D0A47}">
      <dgm:prSet/>
      <dgm:spPr/>
      <dgm:t>
        <a:bodyPr/>
        <a:lstStyle/>
        <a:p>
          <a:endParaRPr lang="ru-RU"/>
        </a:p>
      </dgm:t>
    </dgm:pt>
    <dgm:pt modelId="{5576AC59-9DD6-4CFE-8110-07F769EF8FB4}" type="pres">
      <dgm:prSet presAssocID="{AE815F78-7FE7-46AE-9E09-845CB4B66F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0C9635-9B4A-4A8F-8C25-7AB05A2B1177}" type="pres">
      <dgm:prSet presAssocID="{45D38D1E-4B46-40F2-879D-BB3B1EC87ACE}" presName="linNod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17F7279-7395-4505-944E-FC10620CEB30}" type="pres">
      <dgm:prSet presAssocID="{45D38D1E-4B46-40F2-879D-BB3B1EC87AC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8885C-E8BC-47A6-876D-F26F2B5A2F73}" type="pres">
      <dgm:prSet presAssocID="{45D38D1E-4B46-40F2-879D-BB3B1EC87AC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D0F558-FEA5-4C14-9E51-B9ADD65D0A47}" srcId="{45D38D1E-4B46-40F2-879D-BB3B1EC87ACE}" destId="{3B04BA75-8031-41B6-9565-C186D5820F90}" srcOrd="3" destOrd="0" parTransId="{16045C58-3710-47AF-8401-BA72EA2CAC68}" sibTransId="{11FBBEF5-44C8-4973-9BD5-A971EB1AD202}"/>
    <dgm:cxn modelId="{8A67ADCA-5D9F-44AD-A6D9-694621D23D56}" type="presOf" srcId="{EF27BD12-997A-44DE-94D6-3FCBAB8AE75B}" destId="{FC48885C-E8BC-47A6-876D-F26F2B5A2F73}" srcOrd="0" destOrd="2" presId="urn:microsoft.com/office/officeart/2005/8/layout/vList5"/>
    <dgm:cxn modelId="{9A24921F-21C1-4BFF-B358-433823C985B3}" type="presOf" srcId="{50574CC4-80CD-4867-BE48-0D6B9D339A2B}" destId="{FC48885C-E8BC-47A6-876D-F26F2B5A2F73}" srcOrd="0" destOrd="1" presId="urn:microsoft.com/office/officeart/2005/8/layout/vList5"/>
    <dgm:cxn modelId="{D82270EE-06E8-4341-86A4-79A187FC8D80}" type="presOf" srcId="{AE815F78-7FE7-46AE-9E09-845CB4B66F14}" destId="{5576AC59-9DD6-4CFE-8110-07F769EF8FB4}" srcOrd="0" destOrd="0" presId="urn:microsoft.com/office/officeart/2005/8/layout/vList5"/>
    <dgm:cxn modelId="{18B3A2F0-4A2B-4A47-837E-10016E605094}" srcId="{AE815F78-7FE7-46AE-9E09-845CB4B66F14}" destId="{45D38D1E-4B46-40F2-879D-BB3B1EC87ACE}" srcOrd="0" destOrd="0" parTransId="{734C4576-C5C4-41AD-870D-616CD01DC8AE}" sibTransId="{6062CFDC-2CDC-4F1B-BB7A-5DD643061AA9}"/>
    <dgm:cxn modelId="{C589C251-5060-4E87-96B9-D9F19FCDEA54}" type="presOf" srcId="{4D5FC5BD-8212-4DC7-BC94-8ABE2EBE5BAE}" destId="{FC48885C-E8BC-47A6-876D-F26F2B5A2F73}" srcOrd="0" destOrd="0" presId="urn:microsoft.com/office/officeart/2005/8/layout/vList5"/>
    <dgm:cxn modelId="{B1AA41C9-A891-41AA-BA3A-CF88DAC1D7DB}" type="presOf" srcId="{45D38D1E-4B46-40F2-879D-BB3B1EC87ACE}" destId="{417F7279-7395-4505-944E-FC10620CEB30}" srcOrd="0" destOrd="0" presId="urn:microsoft.com/office/officeart/2005/8/layout/vList5"/>
    <dgm:cxn modelId="{3D052170-C81C-405A-AC60-F75500041EBD}" type="presOf" srcId="{3B04BA75-8031-41B6-9565-C186D5820F90}" destId="{FC48885C-E8BC-47A6-876D-F26F2B5A2F73}" srcOrd="0" destOrd="3" presId="urn:microsoft.com/office/officeart/2005/8/layout/vList5"/>
    <dgm:cxn modelId="{42EFF9E9-D71F-4553-8D8A-AADAAB47CEB6}" srcId="{45D38D1E-4B46-40F2-879D-BB3B1EC87ACE}" destId="{50574CC4-80CD-4867-BE48-0D6B9D339A2B}" srcOrd="1" destOrd="0" parTransId="{141462BB-5E1A-4BA6-897E-90A14C97D98D}" sibTransId="{81D5E7F4-341D-404F-90DE-F1AC2A2C2148}"/>
    <dgm:cxn modelId="{4A1528BC-98FB-40C3-8DDB-823B29C11582}" srcId="{45D38D1E-4B46-40F2-879D-BB3B1EC87ACE}" destId="{EF27BD12-997A-44DE-94D6-3FCBAB8AE75B}" srcOrd="2" destOrd="0" parTransId="{413A7CE5-0A6F-4544-AE21-375CBFABD93B}" sibTransId="{31BE48EE-EF43-4049-94B9-2043F784DF02}"/>
    <dgm:cxn modelId="{FDC81B6A-4F4E-4E31-801E-3D9CAD60DC41}" srcId="{45D38D1E-4B46-40F2-879D-BB3B1EC87ACE}" destId="{4D5FC5BD-8212-4DC7-BC94-8ABE2EBE5BAE}" srcOrd="0" destOrd="0" parTransId="{A1C2BA4E-F89A-4648-9E28-BF24C4DF8F46}" sibTransId="{6635823A-4C67-4123-B8D2-A9B5AA205778}"/>
    <dgm:cxn modelId="{6C78755E-4FE2-40AF-92E7-4216599DB7FB}" type="presParOf" srcId="{5576AC59-9DD6-4CFE-8110-07F769EF8FB4}" destId="{D70C9635-9B4A-4A8F-8C25-7AB05A2B1177}" srcOrd="0" destOrd="0" presId="urn:microsoft.com/office/officeart/2005/8/layout/vList5"/>
    <dgm:cxn modelId="{1A774E9A-5305-44C3-929B-E5811CEC7CE4}" type="presParOf" srcId="{D70C9635-9B4A-4A8F-8C25-7AB05A2B1177}" destId="{417F7279-7395-4505-944E-FC10620CEB30}" srcOrd="0" destOrd="0" presId="urn:microsoft.com/office/officeart/2005/8/layout/vList5"/>
    <dgm:cxn modelId="{82587B05-7A12-4B13-9307-8511BA0C3F54}" type="presParOf" srcId="{D70C9635-9B4A-4A8F-8C25-7AB05A2B1177}" destId="{FC48885C-E8BC-47A6-876D-F26F2B5A2F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3F89DC-7F80-4A5A-913F-95EE1E64690A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B89F96-2A54-43F4-9063-1CF11EEA1FB3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ADFC55B4-7EF1-4549-8224-FC43620226AE}" type="parTrans" cxnId="{C2A95DD4-A0A5-42F9-8DB6-9B020F14F9D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3E97CD1-0469-4DA0-B4A0-7C7AEFB64922}" type="sibTrans" cxnId="{C2A95DD4-A0A5-42F9-8DB6-9B020F14F9D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8F07215-53DE-4429-98BE-BE9DCB8FACBC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формирование у обучающихся основ российской гражданской идентичности; </a:t>
          </a:r>
          <a:endParaRPr lang="ru-RU" sz="1800" dirty="0">
            <a:solidFill>
              <a:schemeClr val="tx1"/>
            </a:solidFill>
          </a:endParaRPr>
        </a:p>
      </dgm:t>
    </dgm:pt>
    <dgm:pt modelId="{0E239C55-EEC7-4285-89AC-7BD74797F397}" type="parTrans" cxnId="{25232926-FEEC-417A-8CA2-35CBD7E4560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E73177D-1518-487C-8C82-B29AAB2B1DDD}" type="sibTrans" cxnId="{25232926-FEEC-417A-8CA2-35CBD7E4560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CEBA248-6C5A-4F27-A305-9AA1BAD3A57D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 sz="1700" dirty="0">
            <a:solidFill>
              <a:schemeClr val="tx1"/>
            </a:solidFill>
          </a:endParaRPr>
        </a:p>
      </dgm:t>
    </dgm:pt>
    <dgm:pt modelId="{B40DF8EE-082A-4734-A2F9-CC55F148961C}" type="parTrans" cxnId="{BC53956C-5E57-40CE-866E-7236B57C532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EBF4891-BAE4-49E4-8C6D-29DEB095BFE4}" type="sibTrans" cxnId="{BC53956C-5E57-40CE-866E-7236B57C532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C4CD446-B5D0-434A-89B3-4E62103A8DFA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700" dirty="0" smtClean="0">
              <a:solidFill>
                <a:schemeClr val="tx1"/>
              </a:solidFill>
            </a:rPr>
            <a:t>осознание российской гражданской идентичности;</a:t>
          </a:r>
          <a:endParaRPr lang="ru-RU" sz="1700" dirty="0">
            <a:solidFill>
              <a:schemeClr val="tx1"/>
            </a:solidFill>
          </a:endParaRPr>
        </a:p>
      </dgm:t>
    </dgm:pt>
    <dgm:pt modelId="{15A31D22-6CD1-4B17-9B19-C3BF18EDE2E5}" type="parTrans" cxnId="{E3B150FE-6695-4BF8-B027-1E6816DEA63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9B5BF78-4417-4CD2-9B0B-53DAFFFCCA33}" type="sibTrans" cxnId="{E3B150FE-6695-4BF8-B027-1E6816DEA63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711BB21-DB85-497B-863F-B7AA38C4E08E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готовность обучающихся к саморазвитию; </a:t>
          </a:r>
          <a:endParaRPr lang="ru-RU" sz="1800" dirty="0">
            <a:solidFill>
              <a:schemeClr val="tx1"/>
            </a:solidFill>
          </a:endParaRPr>
        </a:p>
      </dgm:t>
    </dgm:pt>
    <dgm:pt modelId="{353CA257-9AAE-4B99-9061-B74B25FDBAD9}" type="parTrans" cxnId="{AD4FE39C-AB02-4A55-A8E5-4A1187EFB1A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B833355-A44B-4304-BDF3-9543CFD6B9DF}" type="sibTrans" cxnId="{AD4FE39C-AB02-4A55-A8E5-4A1187EFB1A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AA06D1B-F9A6-468A-9696-E49E5ABF46A8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мотивацию к познанию и обучению; </a:t>
          </a:r>
          <a:endParaRPr lang="ru-RU" sz="1800" dirty="0">
            <a:solidFill>
              <a:schemeClr val="tx1"/>
            </a:solidFill>
          </a:endParaRPr>
        </a:p>
      </dgm:t>
    </dgm:pt>
    <dgm:pt modelId="{86F9926C-0285-4F52-8022-F2789191C9C7}" type="parTrans" cxnId="{13B2A4F0-69D1-4EF6-A4DB-616173953DA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AF3AD6-0410-41FA-B863-298B548EFE1D}" type="sibTrans" cxnId="{13B2A4F0-69D1-4EF6-A4DB-616173953DA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A05EC69-A29C-41A6-8C9C-1CD9D3CDADBD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ценностные установки и социально значимые качества личности; </a:t>
          </a:r>
          <a:endParaRPr lang="ru-RU" sz="1800" dirty="0">
            <a:solidFill>
              <a:schemeClr val="tx1"/>
            </a:solidFill>
          </a:endParaRPr>
        </a:p>
      </dgm:t>
    </dgm:pt>
    <dgm:pt modelId="{7E1B9C3B-E3C5-4AEE-AC09-F0DF58CBFB24}" type="parTrans" cxnId="{A016F3B7-E181-4525-A02F-8350B6A8E0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A36435C-DFE1-4A53-8D8D-33AE4C2DD1CA}" type="sibTrans" cxnId="{A016F3B7-E181-4525-A02F-8350B6A8E0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DC7433-094B-4C89-8D79-097E8515CC16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smtClean="0">
              <a:solidFill>
                <a:schemeClr val="tx1"/>
              </a:solidFill>
            </a:rPr>
            <a:t>активное </a:t>
          </a:r>
          <a:r>
            <a:rPr lang="ru-RU" sz="1800" dirty="0" smtClean="0">
              <a:solidFill>
                <a:schemeClr val="tx1"/>
              </a:solidFill>
            </a:rPr>
            <a:t>участие в социально значимой деятельности;</a:t>
          </a:r>
          <a:endParaRPr lang="ru-RU" sz="1800" dirty="0">
            <a:solidFill>
              <a:schemeClr val="tx1"/>
            </a:solidFill>
          </a:endParaRPr>
        </a:p>
      </dgm:t>
    </dgm:pt>
    <dgm:pt modelId="{FC8EE908-2F4C-49E5-8F92-AE6CDA034A76}" type="parTrans" cxnId="{FA6D4349-AE6D-464A-8FA0-7E1BD807F8D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4A7F412-4E09-436A-A43B-A631AD16061B}" type="sibTrans" cxnId="{FA6D4349-AE6D-464A-8FA0-7E1BD807F8D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23E76E-1AFF-4480-914F-B29C0B014A21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700" dirty="0" smtClean="0">
              <a:solidFill>
                <a:schemeClr val="tx1"/>
              </a:solidFill>
            </a:rPr>
            <a:t>готовность обучающихся к саморазвитию, самостоятельности и личностному самоопределению;</a:t>
          </a:r>
          <a:endParaRPr lang="ru-RU" sz="1700" dirty="0">
            <a:solidFill>
              <a:schemeClr val="tx1"/>
            </a:solidFill>
          </a:endParaRPr>
        </a:p>
      </dgm:t>
    </dgm:pt>
    <dgm:pt modelId="{8E5AF8A0-671F-4D90-AC61-0E34F32CD9CB}" type="parTrans" cxnId="{9AC50672-3C05-4DAD-B393-152AC3764C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235DA7A-7FE9-4BBB-9C99-4C4235EBF33A}" type="sibTrans" cxnId="{9AC50672-3C05-4DAD-B393-152AC3764C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64A9EBF-EE7F-4363-B50E-481C4F3CE79D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700" dirty="0" smtClean="0">
              <a:solidFill>
                <a:schemeClr val="tx1"/>
              </a:solidFill>
            </a:rPr>
            <a:t>ценность самостоятельности и инициативы;</a:t>
          </a:r>
          <a:endParaRPr lang="ru-RU" sz="1700" dirty="0">
            <a:solidFill>
              <a:schemeClr val="tx1"/>
            </a:solidFill>
          </a:endParaRPr>
        </a:p>
      </dgm:t>
    </dgm:pt>
    <dgm:pt modelId="{C03C3124-4672-4865-8960-1C37A9A65E69}" type="parTrans" cxnId="{9A704DB8-A3B7-4EC0-866C-52DE0F8188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B74F57-02E5-46D6-9F3C-32CA4C32A19F}" type="sibTrans" cxnId="{9A704DB8-A3B7-4EC0-866C-52DE0F8188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A036830-6CA5-4E72-91E0-A39C0C1ED3E9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700" dirty="0" smtClean="0">
              <a:solidFill>
                <a:schemeClr val="tx1"/>
              </a:solidFill>
            </a:rPr>
            <a:t>наличие мотивации к целенаправленной социально значимой деятельности;</a:t>
          </a:r>
          <a:endParaRPr lang="ru-RU" sz="1700" dirty="0">
            <a:solidFill>
              <a:schemeClr val="tx1"/>
            </a:solidFill>
          </a:endParaRPr>
        </a:p>
      </dgm:t>
    </dgm:pt>
    <dgm:pt modelId="{E4CE279B-1EFD-4B22-9BD2-022CEA95AEBD}" type="parTrans" cxnId="{F877043C-BFB5-461B-BF57-D7F80D28AD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68CA7B-9558-4760-9188-CFC80C31265E}" type="sibTrans" cxnId="{F877043C-BFB5-461B-BF57-D7F80D28AD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E35754-6DA9-442A-9FC0-F08675642920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700" dirty="0" smtClean="0">
              <a:solidFill>
                <a:schemeClr val="tx1"/>
              </a:solidFill>
            </a:rPr>
            <a:t>сформированность внутренней позиции личности как особого ценностного отношения к себе, окружающим людям и жизни в целом;</a:t>
          </a:r>
          <a:endParaRPr lang="ru-RU" sz="1700" dirty="0">
            <a:solidFill>
              <a:schemeClr val="tx1"/>
            </a:solidFill>
          </a:endParaRPr>
        </a:p>
      </dgm:t>
    </dgm:pt>
    <dgm:pt modelId="{D67264E6-A844-4165-AFC0-8604098AED85}" type="parTrans" cxnId="{3C3D0F50-D848-4A2A-AE54-462E336CDE0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BB9B47-8484-4E6A-99E7-6C2E7D88333B}" type="sibTrans" cxnId="{3C3D0F50-D848-4A2A-AE54-462E336CDE0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BC1BD41-B244-4817-90B5-331893CC2B2D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 sz="1700" dirty="0">
            <a:solidFill>
              <a:schemeClr val="tx1"/>
            </a:solidFill>
          </a:endParaRPr>
        </a:p>
      </dgm:t>
    </dgm:pt>
    <dgm:pt modelId="{372C9EA5-B7B2-4771-A94C-FF9CFF7521B4}" type="parTrans" cxnId="{18233990-82AD-4FB6-A5AE-C07ADBC59FA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8F097FC-CB2F-4954-9DA6-7395C8FA02F5}" type="sibTrans" cxnId="{18233990-82AD-4FB6-A5AE-C07ADBC59FA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3DC47A-5041-4753-B5D1-37205D883B69}" type="pres">
      <dgm:prSet presAssocID="{7C3F89DC-7F80-4A5A-913F-95EE1E64690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8CE1E9-B529-4109-9448-BE9C803F7496}" type="pres">
      <dgm:prSet presAssocID="{64B89F96-2A54-43F4-9063-1CF11EEA1FB3}" presName="comp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F8771EC2-5D4E-4328-B524-C7E9C73E4177}" type="pres">
      <dgm:prSet presAssocID="{64B89F96-2A54-43F4-9063-1CF11EEA1FB3}" presName="box" presStyleLbl="node1" presStyleIdx="0" presStyleCnt="2"/>
      <dgm:spPr/>
      <dgm:t>
        <a:bodyPr/>
        <a:lstStyle/>
        <a:p>
          <a:endParaRPr lang="ru-RU"/>
        </a:p>
      </dgm:t>
    </dgm:pt>
    <dgm:pt modelId="{8304A678-1A0F-46AB-8CCD-FDB2555FF8A5}" type="pres">
      <dgm:prSet presAssocID="{64B89F96-2A54-43F4-9063-1CF11EEA1FB3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EC75DF9A-C4A4-449E-9C62-67D3C1B358EA}" type="pres">
      <dgm:prSet presAssocID="{64B89F96-2A54-43F4-9063-1CF11EEA1FB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729C6-B23B-44B1-A8BA-1C73384E99E8}" type="pres">
      <dgm:prSet presAssocID="{53E97CD1-0469-4DA0-B4A0-7C7AEFB64922}" presName="spacer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CC806082-6E5D-4531-8BFA-1B1B87CB730E}" type="pres">
      <dgm:prSet presAssocID="{4CEBA248-6C5A-4F27-A305-9AA1BAD3A57D}" presName="comp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00248651-BE58-4822-87A0-D85172735A78}" type="pres">
      <dgm:prSet presAssocID="{4CEBA248-6C5A-4F27-A305-9AA1BAD3A57D}" presName="box" presStyleLbl="node1" presStyleIdx="1" presStyleCnt="2"/>
      <dgm:spPr/>
      <dgm:t>
        <a:bodyPr/>
        <a:lstStyle/>
        <a:p>
          <a:endParaRPr lang="ru-RU"/>
        </a:p>
      </dgm:t>
    </dgm:pt>
    <dgm:pt modelId="{0D657328-719F-4CE0-BE12-EBBEAC06D65D}" type="pres">
      <dgm:prSet presAssocID="{4CEBA248-6C5A-4F27-A305-9AA1BAD3A57D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AF44AD2C-4FA3-4951-883D-001E509D9198}" type="pres">
      <dgm:prSet presAssocID="{4CEBA248-6C5A-4F27-A305-9AA1BAD3A57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D96586-AC9F-4101-A968-7096CA2AAD65}" type="presOf" srcId="{D7DC7433-094B-4C89-8D79-097E8515CC16}" destId="{F8771EC2-5D4E-4328-B524-C7E9C73E4177}" srcOrd="0" destOrd="5" presId="urn:microsoft.com/office/officeart/2005/8/layout/vList4#1"/>
    <dgm:cxn modelId="{FF6EBA1D-47A4-4600-A100-551FF25FCCC8}" type="presOf" srcId="{64B89F96-2A54-43F4-9063-1CF11EEA1FB3}" destId="{F8771EC2-5D4E-4328-B524-C7E9C73E4177}" srcOrd="0" destOrd="0" presId="urn:microsoft.com/office/officeart/2005/8/layout/vList4#1"/>
    <dgm:cxn modelId="{CA04423E-1A51-4E45-A61B-837BAB04A366}" type="presOf" srcId="{9C4CD446-B5D0-434A-89B3-4E62103A8DFA}" destId="{00248651-BE58-4822-87A0-D85172735A78}" srcOrd="0" destOrd="1" presId="urn:microsoft.com/office/officeart/2005/8/layout/vList4#1"/>
    <dgm:cxn modelId="{D7601C1B-7183-469A-9200-981743476E7D}" type="presOf" srcId="{64B89F96-2A54-43F4-9063-1CF11EEA1FB3}" destId="{EC75DF9A-C4A4-449E-9C62-67D3C1B358EA}" srcOrd="1" destOrd="0" presId="urn:microsoft.com/office/officeart/2005/8/layout/vList4#1"/>
    <dgm:cxn modelId="{B59E5312-3F7E-45EA-8719-BCBA9DAAB324}" type="presOf" srcId="{EA05EC69-A29C-41A6-8C9C-1CD9D3CDADBD}" destId="{EC75DF9A-C4A4-449E-9C62-67D3C1B358EA}" srcOrd="1" destOrd="4" presId="urn:microsoft.com/office/officeart/2005/8/layout/vList4#1"/>
    <dgm:cxn modelId="{25232926-FEEC-417A-8CA2-35CBD7E45604}" srcId="{64B89F96-2A54-43F4-9063-1CF11EEA1FB3}" destId="{B8F07215-53DE-4429-98BE-BE9DCB8FACBC}" srcOrd="0" destOrd="0" parTransId="{0E239C55-EEC7-4285-89AC-7BD74797F397}" sibTransId="{7E73177D-1518-487C-8C82-B29AAB2B1DDD}"/>
    <dgm:cxn modelId="{67AD8BB0-543D-4605-8822-284C1B5F7E53}" type="presOf" srcId="{2BC1BD41-B244-4817-90B5-331893CC2B2D}" destId="{AF44AD2C-4FA3-4951-883D-001E509D9198}" srcOrd="1" destOrd="6" presId="urn:microsoft.com/office/officeart/2005/8/layout/vList4#1"/>
    <dgm:cxn modelId="{6856FA09-14DA-4711-8E31-9F4D89D70517}" type="presOf" srcId="{0D23E76E-1AFF-4480-914F-B29C0B014A21}" destId="{00248651-BE58-4822-87A0-D85172735A78}" srcOrd="0" destOrd="2" presId="urn:microsoft.com/office/officeart/2005/8/layout/vList4#1"/>
    <dgm:cxn modelId="{4EAD38E2-5749-4B83-8B6B-11964EAA288D}" type="presOf" srcId="{7C3F89DC-7F80-4A5A-913F-95EE1E64690A}" destId="{AE3DC47A-5041-4753-B5D1-37205D883B69}" srcOrd="0" destOrd="0" presId="urn:microsoft.com/office/officeart/2005/8/layout/vList4#1"/>
    <dgm:cxn modelId="{92F9DA64-57E2-4003-868E-C11E6D7AB07A}" type="presOf" srcId="{5711BB21-DB85-497B-863F-B7AA38C4E08E}" destId="{F8771EC2-5D4E-4328-B524-C7E9C73E4177}" srcOrd="0" destOrd="2" presId="urn:microsoft.com/office/officeart/2005/8/layout/vList4#1"/>
    <dgm:cxn modelId="{2534454B-82F3-476A-98A2-E074713FB23E}" type="presOf" srcId="{0D23E76E-1AFF-4480-914F-B29C0B014A21}" destId="{AF44AD2C-4FA3-4951-883D-001E509D9198}" srcOrd="1" destOrd="2" presId="urn:microsoft.com/office/officeart/2005/8/layout/vList4#1"/>
    <dgm:cxn modelId="{10F8AD8B-1394-413F-A590-D1F5150F4B9B}" type="presOf" srcId="{8AA06D1B-F9A6-468A-9696-E49E5ABF46A8}" destId="{F8771EC2-5D4E-4328-B524-C7E9C73E4177}" srcOrd="0" destOrd="3" presId="urn:microsoft.com/office/officeart/2005/8/layout/vList4#1"/>
    <dgm:cxn modelId="{AD4FE39C-AB02-4A55-A8E5-4A1187EFB1A0}" srcId="{64B89F96-2A54-43F4-9063-1CF11EEA1FB3}" destId="{5711BB21-DB85-497B-863F-B7AA38C4E08E}" srcOrd="1" destOrd="0" parTransId="{353CA257-9AAE-4B99-9061-B74B25FDBAD9}" sibTransId="{7B833355-A44B-4304-BDF3-9543CFD6B9DF}"/>
    <dgm:cxn modelId="{4446FED6-FE5C-4685-A7F5-78E69343197F}" type="presOf" srcId="{C64A9EBF-EE7F-4363-B50E-481C4F3CE79D}" destId="{AF44AD2C-4FA3-4951-883D-001E509D9198}" srcOrd="1" destOrd="3" presId="urn:microsoft.com/office/officeart/2005/8/layout/vList4#1"/>
    <dgm:cxn modelId="{9AC50672-3C05-4DAD-B393-152AC3764C67}" srcId="{4CEBA248-6C5A-4F27-A305-9AA1BAD3A57D}" destId="{0D23E76E-1AFF-4480-914F-B29C0B014A21}" srcOrd="1" destOrd="0" parTransId="{8E5AF8A0-671F-4D90-AC61-0E34F32CD9CB}" sibTransId="{7235DA7A-7FE9-4BBB-9C99-4C4235EBF33A}"/>
    <dgm:cxn modelId="{A016F3B7-E181-4525-A02F-8350B6A8E0E4}" srcId="{64B89F96-2A54-43F4-9063-1CF11EEA1FB3}" destId="{EA05EC69-A29C-41A6-8C9C-1CD9D3CDADBD}" srcOrd="3" destOrd="0" parTransId="{7E1B9C3B-E3C5-4AEE-AC09-F0DF58CBFB24}" sibTransId="{EA36435C-DFE1-4A53-8D8D-33AE4C2DD1CA}"/>
    <dgm:cxn modelId="{E8ABD99F-6256-41C3-ADBA-F355618230ED}" type="presOf" srcId="{2BC1BD41-B244-4817-90B5-331893CC2B2D}" destId="{00248651-BE58-4822-87A0-D85172735A78}" srcOrd="0" destOrd="6" presId="urn:microsoft.com/office/officeart/2005/8/layout/vList4#1"/>
    <dgm:cxn modelId="{8F46CAEC-3E0E-4026-BF88-D7E1C149E4C0}" type="presOf" srcId="{B8F07215-53DE-4429-98BE-BE9DCB8FACBC}" destId="{EC75DF9A-C4A4-449E-9C62-67D3C1B358EA}" srcOrd="1" destOrd="1" presId="urn:microsoft.com/office/officeart/2005/8/layout/vList4#1"/>
    <dgm:cxn modelId="{D99FE76E-3456-4FB5-99FB-2AAA4A83B18D}" type="presOf" srcId="{5711BB21-DB85-497B-863F-B7AA38C4E08E}" destId="{EC75DF9A-C4A4-449E-9C62-67D3C1B358EA}" srcOrd="1" destOrd="2" presId="urn:microsoft.com/office/officeart/2005/8/layout/vList4#1"/>
    <dgm:cxn modelId="{FA6D4349-AE6D-464A-8FA0-7E1BD807F8DE}" srcId="{64B89F96-2A54-43F4-9063-1CF11EEA1FB3}" destId="{D7DC7433-094B-4C89-8D79-097E8515CC16}" srcOrd="4" destOrd="0" parTransId="{FC8EE908-2F4C-49E5-8F92-AE6CDA034A76}" sibTransId="{A4A7F412-4E09-436A-A43B-A631AD16061B}"/>
    <dgm:cxn modelId="{B42622A0-225A-4687-A254-C876C20AF32C}" type="presOf" srcId="{C64A9EBF-EE7F-4363-B50E-481C4F3CE79D}" destId="{00248651-BE58-4822-87A0-D85172735A78}" srcOrd="0" destOrd="3" presId="urn:microsoft.com/office/officeart/2005/8/layout/vList4#1"/>
    <dgm:cxn modelId="{1DECB863-C391-48CA-9353-CEEEE12EF6E7}" type="presOf" srcId="{8AA06D1B-F9A6-468A-9696-E49E5ABF46A8}" destId="{EC75DF9A-C4A4-449E-9C62-67D3C1B358EA}" srcOrd="1" destOrd="3" presId="urn:microsoft.com/office/officeart/2005/8/layout/vList4#1"/>
    <dgm:cxn modelId="{240713EC-9034-44C8-A7CB-E6D6162B6EF6}" type="presOf" srcId="{A6E35754-6DA9-442A-9FC0-F08675642920}" destId="{00248651-BE58-4822-87A0-D85172735A78}" srcOrd="0" destOrd="5" presId="urn:microsoft.com/office/officeart/2005/8/layout/vList4#1"/>
    <dgm:cxn modelId="{ED74E4D8-0A1E-4021-B377-E0424AB6E83C}" type="presOf" srcId="{B8F07215-53DE-4429-98BE-BE9DCB8FACBC}" destId="{F8771EC2-5D4E-4328-B524-C7E9C73E4177}" srcOrd="0" destOrd="1" presId="urn:microsoft.com/office/officeart/2005/8/layout/vList4#1"/>
    <dgm:cxn modelId="{18233990-82AD-4FB6-A5AE-C07ADBC59FAA}" srcId="{4CEBA248-6C5A-4F27-A305-9AA1BAD3A57D}" destId="{2BC1BD41-B244-4817-90B5-331893CC2B2D}" srcOrd="5" destOrd="0" parTransId="{372C9EA5-B7B2-4771-A94C-FF9CFF7521B4}" sibTransId="{28F097FC-CB2F-4954-9DA6-7395C8FA02F5}"/>
    <dgm:cxn modelId="{6E2C54DC-01EA-4987-BAC7-9D524D7AE7A2}" type="presOf" srcId="{2A036830-6CA5-4E72-91E0-A39C0C1ED3E9}" destId="{00248651-BE58-4822-87A0-D85172735A78}" srcOrd="0" destOrd="4" presId="urn:microsoft.com/office/officeart/2005/8/layout/vList4#1"/>
    <dgm:cxn modelId="{4E04DE61-6009-496F-A9A6-191BF1100C08}" type="presOf" srcId="{D7DC7433-094B-4C89-8D79-097E8515CC16}" destId="{EC75DF9A-C4A4-449E-9C62-67D3C1B358EA}" srcOrd="1" destOrd="5" presId="urn:microsoft.com/office/officeart/2005/8/layout/vList4#1"/>
    <dgm:cxn modelId="{15D0C9DA-6251-4714-A0C9-D3596E5112C9}" type="presOf" srcId="{9C4CD446-B5D0-434A-89B3-4E62103A8DFA}" destId="{AF44AD2C-4FA3-4951-883D-001E509D9198}" srcOrd="1" destOrd="1" presId="urn:microsoft.com/office/officeart/2005/8/layout/vList4#1"/>
    <dgm:cxn modelId="{13B2A4F0-69D1-4EF6-A4DB-616173953DA7}" srcId="{64B89F96-2A54-43F4-9063-1CF11EEA1FB3}" destId="{8AA06D1B-F9A6-468A-9696-E49E5ABF46A8}" srcOrd="2" destOrd="0" parTransId="{86F9926C-0285-4F52-8022-F2789191C9C7}" sibTransId="{F4AF3AD6-0410-41FA-B863-298B548EFE1D}"/>
    <dgm:cxn modelId="{A9A3213A-87D4-4A6F-B539-8F5A2768E6CA}" type="presOf" srcId="{4CEBA248-6C5A-4F27-A305-9AA1BAD3A57D}" destId="{AF44AD2C-4FA3-4951-883D-001E509D9198}" srcOrd="1" destOrd="0" presId="urn:microsoft.com/office/officeart/2005/8/layout/vList4#1"/>
    <dgm:cxn modelId="{B3A23E0A-D919-4973-8B0A-D63B8E065903}" type="presOf" srcId="{A6E35754-6DA9-442A-9FC0-F08675642920}" destId="{AF44AD2C-4FA3-4951-883D-001E509D9198}" srcOrd="1" destOrd="5" presId="urn:microsoft.com/office/officeart/2005/8/layout/vList4#1"/>
    <dgm:cxn modelId="{9A704DB8-A3B7-4EC0-866C-52DE0F81881C}" srcId="{4CEBA248-6C5A-4F27-A305-9AA1BAD3A57D}" destId="{C64A9EBF-EE7F-4363-B50E-481C4F3CE79D}" srcOrd="2" destOrd="0" parTransId="{C03C3124-4672-4865-8960-1C37A9A65E69}" sibTransId="{34B74F57-02E5-46D6-9F3C-32CA4C32A19F}"/>
    <dgm:cxn modelId="{3C3D0F50-D848-4A2A-AE54-462E336CDE05}" srcId="{4CEBA248-6C5A-4F27-A305-9AA1BAD3A57D}" destId="{A6E35754-6DA9-442A-9FC0-F08675642920}" srcOrd="4" destOrd="0" parTransId="{D67264E6-A844-4165-AFC0-8604098AED85}" sibTransId="{B5BB9B47-8484-4E6A-99E7-6C2E7D88333B}"/>
    <dgm:cxn modelId="{0E8901D6-E27E-4502-B1AB-28B83EA3928C}" type="presOf" srcId="{4CEBA248-6C5A-4F27-A305-9AA1BAD3A57D}" destId="{00248651-BE58-4822-87A0-D85172735A78}" srcOrd="0" destOrd="0" presId="urn:microsoft.com/office/officeart/2005/8/layout/vList4#1"/>
    <dgm:cxn modelId="{BC53956C-5E57-40CE-866E-7236B57C532D}" srcId="{7C3F89DC-7F80-4A5A-913F-95EE1E64690A}" destId="{4CEBA248-6C5A-4F27-A305-9AA1BAD3A57D}" srcOrd="1" destOrd="0" parTransId="{B40DF8EE-082A-4734-A2F9-CC55F148961C}" sibTransId="{5EBF4891-BAE4-49E4-8C6D-29DEB095BFE4}"/>
    <dgm:cxn modelId="{F877043C-BFB5-461B-BF57-D7F80D28AD45}" srcId="{4CEBA248-6C5A-4F27-A305-9AA1BAD3A57D}" destId="{2A036830-6CA5-4E72-91E0-A39C0C1ED3E9}" srcOrd="3" destOrd="0" parTransId="{E4CE279B-1EFD-4B22-9BD2-022CEA95AEBD}" sibTransId="{4068CA7B-9558-4760-9188-CFC80C31265E}"/>
    <dgm:cxn modelId="{C2A95DD4-A0A5-42F9-8DB6-9B020F14F9D5}" srcId="{7C3F89DC-7F80-4A5A-913F-95EE1E64690A}" destId="{64B89F96-2A54-43F4-9063-1CF11EEA1FB3}" srcOrd="0" destOrd="0" parTransId="{ADFC55B4-7EF1-4549-8224-FC43620226AE}" sibTransId="{53E97CD1-0469-4DA0-B4A0-7C7AEFB64922}"/>
    <dgm:cxn modelId="{2EBF6B23-35C9-434C-9497-EFCD21F38253}" type="presOf" srcId="{2A036830-6CA5-4E72-91E0-A39C0C1ED3E9}" destId="{AF44AD2C-4FA3-4951-883D-001E509D9198}" srcOrd="1" destOrd="4" presId="urn:microsoft.com/office/officeart/2005/8/layout/vList4#1"/>
    <dgm:cxn modelId="{E3B150FE-6695-4BF8-B027-1E6816DEA634}" srcId="{4CEBA248-6C5A-4F27-A305-9AA1BAD3A57D}" destId="{9C4CD446-B5D0-434A-89B3-4E62103A8DFA}" srcOrd="0" destOrd="0" parTransId="{15A31D22-6CD1-4B17-9B19-C3BF18EDE2E5}" sibTransId="{E9B5BF78-4417-4CD2-9B0B-53DAFFFCCA33}"/>
    <dgm:cxn modelId="{6C6A4993-9A35-41CA-897B-BCF0EC5C007A}" type="presOf" srcId="{EA05EC69-A29C-41A6-8C9C-1CD9D3CDADBD}" destId="{F8771EC2-5D4E-4328-B524-C7E9C73E4177}" srcOrd="0" destOrd="4" presId="urn:microsoft.com/office/officeart/2005/8/layout/vList4#1"/>
    <dgm:cxn modelId="{AE09CB8A-B078-4A93-9643-05F31DA21F73}" type="presParOf" srcId="{AE3DC47A-5041-4753-B5D1-37205D883B69}" destId="{1B8CE1E9-B529-4109-9448-BE9C803F7496}" srcOrd="0" destOrd="0" presId="urn:microsoft.com/office/officeart/2005/8/layout/vList4#1"/>
    <dgm:cxn modelId="{BA9D92ED-2044-4414-B34B-C34A64B93A47}" type="presParOf" srcId="{1B8CE1E9-B529-4109-9448-BE9C803F7496}" destId="{F8771EC2-5D4E-4328-B524-C7E9C73E4177}" srcOrd="0" destOrd="0" presId="urn:microsoft.com/office/officeart/2005/8/layout/vList4#1"/>
    <dgm:cxn modelId="{5E3756C8-25FF-4788-A486-844DBAF36805}" type="presParOf" srcId="{1B8CE1E9-B529-4109-9448-BE9C803F7496}" destId="{8304A678-1A0F-46AB-8CCD-FDB2555FF8A5}" srcOrd="1" destOrd="0" presId="urn:microsoft.com/office/officeart/2005/8/layout/vList4#1"/>
    <dgm:cxn modelId="{8C2F70A5-9071-4135-8A0B-4C30D5B61B2A}" type="presParOf" srcId="{1B8CE1E9-B529-4109-9448-BE9C803F7496}" destId="{EC75DF9A-C4A4-449E-9C62-67D3C1B358EA}" srcOrd="2" destOrd="0" presId="urn:microsoft.com/office/officeart/2005/8/layout/vList4#1"/>
    <dgm:cxn modelId="{3945AFE6-FF93-45DA-B815-0E44991E0FF3}" type="presParOf" srcId="{AE3DC47A-5041-4753-B5D1-37205D883B69}" destId="{B4C729C6-B23B-44B1-A8BA-1C73384E99E8}" srcOrd="1" destOrd="0" presId="urn:microsoft.com/office/officeart/2005/8/layout/vList4#1"/>
    <dgm:cxn modelId="{3F96F403-1477-45CF-83E4-04E4334D28EB}" type="presParOf" srcId="{AE3DC47A-5041-4753-B5D1-37205D883B69}" destId="{CC806082-6E5D-4531-8BFA-1B1B87CB730E}" srcOrd="2" destOrd="0" presId="urn:microsoft.com/office/officeart/2005/8/layout/vList4#1"/>
    <dgm:cxn modelId="{9EB6A1C5-EAF9-4A4E-BFFB-0A78AF9A96F0}" type="presParOf" srcId="{CC806082-6E5D-4531-8BFA-1B1B87CB730E}" destId="{00248651-BE58-4822-87A0-D85172735A78}" srcOrd="0" destOrd="0" presId="urn:microsoft.com/office/officeart/2005/8/layout/vList4#1"/>
    <dgm:cxn modelId="{E71DC0D1-A0B4-4BB9-8743-780C03AFE2D9}" type="presParOf" srcId="{CC806082-6E5D-4531-8BFA-1B1B87CB730E}" destId="{0D657328-719F-4CE0-BE12-EBBEAC06D65D}" srcOrd="1" destOrd="0" presId="urn:microsoft.com/office/officeart/2005/8/layout/vList4#1"/>
    <dgm:cxn modelId="{F12FB10B-8FBC-49E0-A9B7-A4F0869427BC}" type="presParOf" srcId="{CC806082-6E5D-4531-8BFA-1B1B87CB730E}" destId="{AF44AD2C-4FA3-4951-883D-001E509D91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BD119B-885B-45D3-9E5D-FF72C691E1A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B65F9A-9505-4CE5-B3C4-873D0ED980A5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800" dirty="0" smtClean="0"/>
            <a:t>Личностный результат </a:t>
          </a:r>
          <a:endParaRPr lang="ru-RU" sz="2800" dirty="0"/>
        </a:p>
      </dgm:t>
    </dgm:pt>
    <dgm:pt modelId="{F988242F-ED66-4AA1-80DB-272304881C36}" type="parTrans" cxnId="{E1546A1E-66FF-4125-B7FB-8B7C00440D0F}">
      <dgm:prSet/>
      <dgm:spPr/>
      <dgm:t>
        <a:bodyPr/>
        <a:lstStyle/>
        <a:p>
          <a:endParaRPr lang="ru-RU" sz="2800"/>
        </a:p>
      </dgm:t>
    </dgm:pt>
    <dgm:pt modelId="{376CABF7-6608-4F7D-949C-2E1925BD3B7E}" type="sibTrans" cxnId="{E1546A1E-66FF-4125-B7FB-8B7C00440D0F}">
      <dgm:prSet/>
      <dgm:spPr/>
      <dgm:t>
        <a:bodyPr/>
        <a:lstStyle/>
        <a:p>
          <a:endParaRPr lang="ru-RU" sz="2800"/>
        </a:p>
      </dgm:t>
    </dgm:pt>
    <dgm:pt modelId="{71549C8B-A641-4E2C-B678-DEA916881218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800" dirty="0" smtClean="0"/>
            <a:t>Учебный предмет </a:t>
          </a:r>
          <a:endParaRPr lang="ru-RU" sz="2800" dirty="0"/>
        </a:p>
      </dgm:t>
    </dgm:pt>
    <dgm:pt modelId="{E4AD6AE2-A12E-4874-A386-3D573AD61D9E}" type="parTrans" cxnId="{C26A9D13-3FB5-491C-94EB-136F93BE33B0}">
      <dgm:prSet/>
      <dgm:spPr/>
      <dgm:t>
        <a:bodyPr/>
        <a:lstStyle/>
        <a:p>
          <a:endParaRPr lang="ru-RU" sz="2800"/>
        </a:p>
      </dgm:t>
    </dgm:pt>
    <dgm:pt modelId="{A70D6D1B-FD4B-45DA-A5D5-E5574425C3FB}" type="sibTrans" cxnId="{C26A9D13-3FB5-491C-94EB-136F93BE33B0}">
      <dgm:prSet/>
      <dgm:spPr/>
      <dgm:t>
        <a:bodyPr/>
        <a:lstStyle/>
        <a:p>
          <a:endParaRPr lang="ru-RU" sz="2800"/>
        </a:p>
      </dgm:t>
    </dgm:pt>
    <dgm:pt modelId="{E56C16BB-EA0D-4042-B4F4-75BAF64BDBA9}" type="pres">
      <dgm:prSet presAssocID="{4DBD119B-885B-45D3-9E5D-FF72C691E1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189021-70F4-4F65-8989-5C41FCD3B02B}" type="pres">
      <dgm:prSet presAssocID="{12B65F9A-9505-4CE5-B3C4-873D0ED980A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A7FA4-0F58-4CD5-8DBA-F9D72593D504}" type="pres">
      <dgm:prSet presAssocID="{71549C8B-A641-4E2C-B678-DEA91688121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546A1E-66FF-4125-B7FB-8B7C00440D0F}" srcId="{4DBD119B-885B-45D3-9E5D-FF72C691E1A3}" destId="{12B65F9A-9505-4CE5-B3C4-873D0ED980A5}" srcOrd="0" destOrd="0" parTransId="{F988242F-ED66-4AA1-80DB-272304881C36}" sibTransId="{376CABF7-6608-4F7D-949C-2E1925BD3B7E}"/>
    <dgm:cxn modelId="{78163993-C4DD-4B26-966C-E78088526664}" type="presOf" srcId="{71549C8B-A641-4E2C-B678-DEA916881218}" destId="{3AEA7FA4-0F58-4CD5-8DBA-F9D72593D504}" srcOrd="0" destOrd="0" presId="urn:microsoft.com/office/officeart/2005/8/layout/arrow5"/>
    <dgm:cxn modelId="{CDC4E63A-267C-4A0E-AFF4-A8A10991A2E1}" type="presOf" srcId="{12B65F9A-9505-4CE5-B3C4-873D0ED980A5}" destId="{01189021-70F4-4F65-8989-5C41FCD3B02B}" srcOrd="0" destOrd="0" presId="urn:microsoft.com/office/officeart/2005/8/layout/arrow5"/>
    <dgm:cxn modelId="{F6A2A65B-09CD-46D6-A6D8-05C0E631B8D9}" type="presOf" srcId="{4DBD119B-885B-45D3-9E5D-FF72C691E1A3}" destId="{E56C16BB-EA0D-4042-B4F4-75BAF64BDBA9}" srcOrd="0" destOrd="0" presId="urn:microsoft.com/office/officeart/2005/8/layout/arrow5"/>
    <dgm:cxn modelId="{C26A9D13-3FB5-491C-94EB-136F93BE33B0}" srcId="{4DBD119B-885B-45D3-9E5D-FF72C691E1A3}" destId="{71549C8B-A641-4E2C-B678-DEA916881218}" srcOrd="1" destOrd="0" parTransId="{E4AD6AE2-A12E-4874-A386-3D573AD61D9E}" sibTransId="{A70D6D1B-FD4B-45DA-A5D5-E5574425C3FB}"/>
    <dgm:cxn modelId="{88FD1CCA-A54B-490E-89C7-7FEE2EB02F3F}" type="presParOf" srcId="{E56C16BB-EA0D-4042-B4F4-75BAF64BDBA9}" destId="{01189021-70F4-4F65-8989-5C41FCD3B02B}" srcOrd="0" destOrd="0" presId="urn:microsoft.com/office/officeart/2005/8/layout/arrow5"/>
    <dgm:cxn modelId="{1E4F8DF5-A320-4872-90C6-952080F69B3D}" type="presParOf" srcId="{E56C16BB-EA0D-4042-B4F4-75BAF64BDBA9}" destId="{3AEA7FA4-0F58-4CD5-8DBA-F9D72593D50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3D929-F973-497E-BC12-C3E6BF864923}">
      <dsp:nvSpPr>
        <dsp:cNvPr id="0" name=""/>
        <dsp:cNvSpPr/>
      </dsp:nvSpPr>
      <dsp:spPr>
        <a:xfrm>
          <a:off x="0" y="100787"/>
          <a:ext cx="7897688" cy="910427"/>
        </a:xfrm>
        <a:prstGeom prst="roundRect">
          <a:avLst/>
        </a:prstGeom>
        <a:solidFill>
          <a:schemeClr val="accent1">
            <a:tint val="55000"/>
          </a:schemeClr>
        </a:solid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Федеральный закон от 29.12.2012 № 273 ФЗ «Об образовании в Российской Федерации» определяет образование как единый целенаправленный процесс воспитания и обучения.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44443" y="145230"/>
        <a:ext cx="7808802" cy="821541"/>
      </dsp:txXfrm>
    </dsp:sp>
    <dsp:sp modelId="{CAB13B49-6D98-4ECF-9171-ED0BF529E4A8}">
      <dsp:nvSpPr>
        <dsp:cNvPr id="0" name=""/>
        <dsp:cNvSpPr/>
      </dsp:nvSpPr>
      <dsp:spPr>
        <a:xfrm>
          <a:off x="0" y="1195535"/>
          <a:ext cx="7897688" cy="1007562"/>
        </a:xfrm>
        <a:prstGeom prst="roundRect">
          <a:avLst/>
        </a:prstGeom>
        <a:solidFill>
          <a:schemeClr val="accent5">
            <a:tint val="55000"/>
          </a:schemeClr>
        </a:soli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Указ Президента Российской Федерации от 09.11.2022 № 809 «Об утверждении Основ государственной политики по сохранению и укреплению традиционных российских духовно-нравственных ценностей». 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49185" y="1244720"/>
        <a:ext cx="7799318" cy="909192"/>
      </dsp:txXfrm>
    </dsp:sp>
    <dsp:sp modelId="{8DE6DE4C-EA81-4FC4-AD1D-B18602282510}">
      <dsp:nvSpPr>
        <dsp:cNvPr id="0" name=""/>
        <dsp:cNvSpPr/>
      </dsp:nvSpPr>
      <dsp:spPr>
        <a:xfrm>
          <a:off x="0" y="2387417"/>
          <a:ext cx="7897688" cy="1293867"/>
        </a:xfrm>
        <a:prstGeom prst="roundRect">
          <a:avLst/>
        </a:prstGeom>
        <a:solidFill>
          <a:schemeClr val="dk1">
            <a:tint val="55000"/>
          </a:schemeClr>
        </a:solidFill>
        <a:ln w="12700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ФГОС ОО — это совокупность требований, в том числе требований к структуре программ основного общего образования, включающих рабочие программы учебных предметов, учебных курсов, учебных модулей, которые формируются с учётом рабочей программы воспитания.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63161" y="2450578"/>
        <a:ext cx="7771366" cy="1167545"/>
      </dsp:txXfrm>
    </dsp:sp>
    <dsp:sp modelId="{1BAB7A36-230C-4C52-B6E1-211E40D49BAD}">
      <dsp:nvSpPr>
        <dsp:cNvPr id="0" name=""/>
        <dsp:cNvSpPr/>
      </dsp:nvSpPr>
      <dsp:spPr>
        <a:xfrm>
          <a:off x="0" y="3865604"/>
          <a:ext cx="7897688" cy="1722240"/>
        </a:xfrm>
        <a:prstGeom prst="roundRect">
          <a:avLst/>
        </a:prstGeom>
        <a:solidFill>
          <a:schemeClr val="accent5">
            <a:tint val="55000"/>
          </a:schemeClr>
        </a:soli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Приказ Министерства труда и социальной защиты РФ от 18 октября 2013 г.            № 544н 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учитель)». Общепедагогическая функция: обучение, воспитательная и развивающая деятельность.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84073" y="3949677"/>
        <a:ext cx="7729542" cy="1554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8885C-E8BC-47A6-876D-F26F2B5A2F73}">
      <dsp:nvSpPr>
        <dsp:cNvPr id="0" name=""/>
        <dsp:cNvSpPr/>
      </dsp:nvSpPr>
      <dsp:spPr>
        <a:xfrm rot="5400000">
          <a:off x="3005025" y="365455"/>
          <a:ext cx="4566483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максимальное использование воспитательных возможностей содержания учебных предметов для формирования у обучающихся отношений к российским традиционным духовно-нравственным ценностям и исторического сознания посредством исторического просвещения;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включение учителями в рабочие программы по учебным предметам, курсам, модулям целевых ориентиров (планируемых результатов их освоения), их учёт в определении воспитательных задач уроков, занятий;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выбор методов, методик, технологий, оказывающих воспитательное воздействие на личность в соответствии с воспитательным идеалом, целью и задачами воспитания, целевыми ориентирами; реализацию приоритета воспитания в учебной деятельности;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-5400000">
        <a:off x="2799671" y="793727"/>
        <a:ext cx="4754275" cy="4120649"/>
      </dsp:txXfrm>
    </dsp:sp>
    <dsp:sp modelId="{417F7279-7395-4505-944E-FC10620CEB30}">
      <dsp:nvSpPr>
        <dsp:cNvPr id="0" name=""/>
        <dsp:cNvSpPr/>
      </dsp:nvSpPr>
      <dsp:spPr>
        <a:xfrm>
          <a:off x="0" y="0"/>
          <a:ext cx="2799671" cy="5708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Примерная рабочая программа воспитания: основной модуль «Урочная деятельность». </a:t>
          </a:r>
          <a:endParaRPr lang="ru-RU" sz="2800" kern="1200" dirty="0"/>
        </a:p>
      </dsp:txBody>
      <dsp:txXfrm>
        <a:off x="136669" y="136669"/>
        <a:ext cx="2526333" cy="5434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71EC2-5D4E-4328-B524-C7E9C73E4177}">
      <dsp:nvSpPr>
        <dsp:cNvPr id="0" name=""/>
        <dsp:cNvSpPr/>
      </dsp:nvSpPr>
      <dsp:spPr>
        <a:xfrm>
          <a:off x="0" y="0"/>
          <a:ext cx="7620000" cy="2708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формирование у обучающихся основ российской гражданской идентичности; 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готовность обучающихся к саморазвитию; 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мотивацию к познанию и обучению; 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ценностные установки и социально значимые качества личности; 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solidFill>
                <a:schemeClr val="tx1"/>
              </a:solidFill>
            </a:rPr>
            <a:t>активное </a:t>
          </a:r>
          <a:r>
            <a:rPr lang="ru-RU" sz="1800" kern="1200" dirty="0" smtClean="0">
              <a:solidFill>
                <a:schemeClr val="tx1"/>
              </a:solidFill>
            </a:rPr>
            <a:t>участие в социально значимой деятельности;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794821" y="0"/>
        <a:ext cx="5825178" cy="2708211"/>
      </dsp:txXfrm>
    </dsp:sp>
    <dsp:sp modelId="{8304A678-1A0F-46AB-8CCD-FDB2555FF8A5}">
      <dsp:nvSpPr>
        <dsp:cNvPr id="0" name=""/>
        <dsp:cNvSpPr/>
      </dsp:nvSpPr>
      <dsp:spPr>
        <a:xfrm>
          <a:off x="270821" y="270821"/>
          <a:ext cx="1524000" cy="21665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48651-BE58-4822-87A0-D85172735A78}">
      <dsp:nvSpPr>
        <dsp:cNvPr id="0" name=""/>
        <dsp:cNvSpPr/>
      </dsp:nvSpPr>
      <dsp:spPr>
        <a:xfrm>
          <a:off x="0" y="2979032"/>
          <a:ext cx="7620000" cy="2708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tx1"/>
              </a:solidFill>
            </a:rPr>
            <a:t>осознание российской гражданской идентичности;</a:t>
          </a:r>
          <a:endParaRPr lang="ru-RU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tx1"/>
              </a:solidFill>
            </a:rPr>
            <a:t>готовность обучающихся к саморазвитию, самостоятельности и личностному самоопределению;</a:t>
          </a:r>
          <a:endParaRPr lang="ru-RU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tx1"/>
              </a:solidFill>
            </a:rPr>
            <a:t>ценность самостоятельности и инициативы;</a:t>
          </a:r>
          <a:endParaRPr lang="ru-RU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tx1"/>
              </a:solidFill>
            </a:rPr>
            <a:t>наличие мотивации к целенаправленной социально значимой деятельности;</a:t>
          </a:r>
          <a:endParaRPr lang="ru-RU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tx1"/>
              </a:solidFill>
            </a:rPr>
            <a:t>сформированность внутренней позиции личности как особого ценностного отношения к себе, окружающим людям и жизни в целом;</a:t>
          </a:r>
          <a:endParaRPr lang="ru-RU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chemeClr val="tx1"/>
            </a:solidFill>
          </a:endParaRPr>
        </a:p>
      </dsp:txBody>
      <dsp:txXfrm>
        <a:off x="1794821" y="2979032"/>
        <a:ext cx="5825178" cy="2708211"/>
      </dsp:txXfrm>
    </dsp:sp>
    <dsp:sp modelId="{0D657328-719F-4CE0-BE12-EBBEAC06D65D}">
      <dsp:nvSpPr>
        <dsp:cNvPr id="0" name=""/>
        <dsp:cNvSpPr/>
      </dsp:nvSpPr>
      <dsp:spPr>
        <a:xfrm>
          <a:off x="270821" y="3249853"/>
          <a:ext cx="1524000" cy="21665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89021-70F4-4F65-8989-5C41FCD3B02B}">
      <dsp:nvSpPr>
        <dsp:cNvPr id="0" name=""/>
        <dsp:cNvSpPr/>
      </dsp:nvSpPr>
      <dsp:spPr>
        <a:xfrm rot="16200000">
          <a:off x="1653" y="687932"/>
          <a:ext cx="3683496" cy="368349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Личностный результат </a:t>
          </a:r>
          <a:endParaRPr lang="ru-RU" sz="2800" kern="1200" dirty="0"/>
        </a:p>
      </dsp:txBody>
      <dsp:txXfrm rot="5400000">
        <a:off x="1653" y="1608806"/>
        <a:ext cx="3038884" cy="1841748"/>
      </dsp:txXfrm>
    </dsp:sp>
    <dsp:sp modelId="{3AEA7FA4-0F58-4CD5-8DBA-F9D72593D504}">
      <dsp:nvSpPr>
        <dsp:cNvPr id="0" name=""/>
        <dsp:cNvSpPr/>
      </dsp:nvSpPr>
      <dsp:spPr>
        <a:xfrm rot="5400000">
          <a:off x="3934850" y="687932"/>
          <a:ext cx="3683496" cy="368349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Учебный предмет </a:t>
          </a:r>
          <a:endParaRPr lang="ru-RU" sz="2800" kern="1200" dirty="0"/>
        </a:p>
      </dsp:txBody>
      <dsp:txXfrm rot="-5400000">
        <a:off x="4579462" y="1608806"/>
        <a:ext cx="3038884" cy="1841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F3465-122B-456B-A681-BDDEAA248141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501B0-D79B-4CF5-A53B-A2F495C4E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48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22.10.2025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9388" y="874491"/>
            <a:ext cx="6462972" cy="1690413"/>
          </a:xfrm>
        </p:spPr>
        <p:txBody>
          <a:bodyPr/>
          <a:lstStyle/>
          <a:p>
            <a:pPr algn="ctr"/>
            <a:r>
              <a:rPr lang="ru-RU" sz="4800" dirty="0"/>
              <a:t>Воспитательные аспекты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современного </a:t>
            </a:r>
            <a:r>
              <a:rPr lang="ru-RU" sz="4800" dirty="0"/>
              <a:t>урока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373216"/>
            <a:ext cx="7414592" cy="778768"/>
          </a:xfrm>
        </p:spPr>
        <p:txBody>
          <a:bodyPr/>
          <a:lstStyle/>
          <a:p>
            <a:pPr algn="r"/>
            <a:r>
              <a:rPr lang="ru-RU" dirty="0"/>
              <a:t>Евгения </a:t>
            </a:r>
            <a:r>
              <a:rPr lang="ru-RU" dirty="0" smtClean="0"/>
              <a:t>Ивановна </a:t>
            </a:r>
            <a:r>
              <a:rPr lang="ru-RU" dirty="0"/>
              <a:t>Маркина,</a:t>
            </a:r>
          </a:p>
          <a:p>
            <a:pPr algn="r"/>
            <a:r>
              <a:rPr lang="ru-RU" dirty="0"/>
              <a:t>старший методист МБОУ «СОШ </a:t>
            </a:r>
            <a:r>
              <a:rPr lang="ru-RU" dirty="0" smtClean="0"/>
              <a:t>№ 68 </a:t>
            </a:r>
            <a:r>
              <a:rPr lang="ru-RU" dirty="0"/>
              <a:t>г. Челябинска»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0"/>
            <a:ext cx="1187624" cy="116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741713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76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992888" cy="57606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1F2123"/>
                </a:solidFill>
              </a:rPr>
              <a:t>Алгоритм подготовки урока с учетом решения воспитательных задач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385072"/>
              </p:ext>
            </p:extLst>
          </p:nvPr>
        </p:nvGraphicFramePr>
        <p:xfrm>
          <a:off x="467544" y="1052736"/>
          <a:ext cx="7620000" cy="552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Действие учителя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 конкретного урока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Выбрать тему урока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Изучить содержание 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Выбрать приоритетное направление воспитания, соответствующее содержанию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Изучить / определить личностные результаты по данному направлению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Определить дидактические единицы содержания, имеющие воспитательное воздействие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Определить структурные компоненты урока, на которых будет реализовано воспитательное воздействие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Выбрать методы и средства воспитания, соответствующие решению задач воспитания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Продумать домашнее задание рефлексивного характера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Составить конспект урока, провести рефлексию</a:t>
                      </a:r>
                      <a:endParaRPr lang="ru-RU" sz="1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01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992888" cy="72008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1F2123"/>
                </a:solidFill>
              </a:rPr>
              <a:t/>
            </a:r>
            <a:br>
              <a:rPr lang="ru-RU" sz="2400" dirty="0" smtClean="0">
                <a:solidFill>
                  <a:srgbClr val="1F2123"/>
                </a:solidFill>
              </a:rPr>
            </a:br>
            <a:r>
              <a:rPr lang="ru-RU" sz="2800" dirty="0">
                <a:solidFill>
                  <a:srgbClr val="1F2123"/>
                </a:solidFill>
              </a:rPr>
              <a:t>Педагог – воспитатель? Педагог </a:t>
            </a:r>
            <a:r>
              <a:rPr lang="ru-RU" sz="2800" dirty="0" smtClean="0">
                <a:solidFill>
                  <a:srgbClr val="1F2123"/>
                </a:solidFill>
              </a:rPr>
              <a:t>– воспитатель</a:t>
            </a:r>
            <a:r>
              <a:rPr lang="ru-RU" sz="2800" dirty="0">
                <a:solidFill>
                  <a:srgbClr val="1F2123"/>
                </a:solidFill>
              </a:rPr>
              <a:t>! </a:t>
            </a:r>
            <a:r>
              <a:rPr lang="ru-RU" sz="2800" dirty="0" smtClean="0">
                <a:solidFill>
                  <a:srgbClr val="1F2123"/>
                </a:solidFill>
              </a:rPr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8524" y="4077072"/>
            <a:ext cx="7128792" cy="16561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Доля педагогов с </a:t>
            </a:r>
            <a:r>
              <a:rPr lang="ru-RU" dirty="0" smtClean="0">
                <a:solidFill>
                  <a:schemeClr val="tx1"/>
                </a:solidFill>
              </a:rPr>
              <a:t>ярко </a:t>
            </a:r>
            <a:r>
              <a:rPr lang="ru-RU" dirty="0">
                <a:solidFill>
                  <a:schemeClr val="tx1"/>
                </a:solidFill>
              </a:rPr>
              <a:t>выраженной позицией воспитателя  – 12,5 %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Доля педагогов с выраженной позицией воспитателя – 77,5 </a:t>
            </a:r>
            <a:r>
              <a:rPr lang="ru-RU" dirty="0" smtClean="0">
                <a:solidFill>
                  <a:schemeClr val="tx1"/>
                </a:solidFill>
              </a:rPr>
              <a:t>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9112" y="1484784"/>
            <a:ext cx="7056784" cy="2088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Противоречие </a:t>
            </a:r>
            <a:r>
              <a:rPr lang="ru-RU" dirty="0">
                <a:solidFill>
                  <a:schemeClr val="tx1"/>
                </a:solidFill>
              </a:rPr>
              <a:t>между декларируемым уровнем готовности к активным процессам, направленным на достижение личностных приростов воспитанников, и достаточно выраженной личностной «закрытостью» педагогов, не обеспечивающей конструктивное взаимодействие с воспитуемыми.</a:t>
            </a:r>
          </a:p>
        </p:txBody>
      </p:sp>
    </p:spTree>
    <p:extLst>
      <p:ext uri="{BB962C8B-B14F-4D97-AF65-F5344CB8AC3E}">
        <p14:creationId xmlns:p14="http://schemas.microsoft.com/office/powerpoint/2010/main" val="49162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/>
          <a:lstStyle/>
          <a:p>
            <a:pPr algn="just"/>
            <a:endParaRPr lang="ru-RU" sz="2400" dirty="0" smtClean="0"/>
          </a:p>
          <a:p>
            <a:pPr algn="just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51305"/>
            <a:ext cx="7488832" cy="36004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Воспитание – «деятельность,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ценностей, общепринятых норм и правил  поведения</a:t>
            </a:r>
            <a:r>
              <a:rPr lang="ru-RU" sz="2400" b="1" dirty="0" smtClean="0"/>
              <a:t>…».</a:t>
            </a:r>
          </a:p>
          <a:p>
            <a:pPr algn="ctr"/>
            <a:endParaRPr lang="ru-RU" sz="2400" b="1" dirty="0"/>
          </a:p>
          <a:p>
            <a:pPr algn="ctr"/>
            <a:r>
              <a:rPr lang="ru-RU" dirty="0"/>
              <a:t>Федеральный закон от 29.12.2012 № 273 ФЗ «Об образовании в Российской Федерации» </a:t>
            </a:r>
          </a:p>
        </p:txBody>
      </p:sp>
    </p:spTree>
    <p:extLst>
      <p:ext uri="{BB962C8B-B14F-4D97-AF65-F5344CB8AC3E}">
        <p14:creationId xmlns:p14="http://schemas.microsoft.com/office/powerpoint/2010/main" val="145205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8058"/>
          </a:xfrm>
        </p:spPr>
        <p:txBody>
          <a:bodyPr/>
          <a:lstStyle/>
          <a:p>
            <a:pPr algn="ctr"/>
            <a:r>
              <a:rPr lang="ru-RU" sz="2800" dirty="0" smtClean="0"/>
              <a:t>Нормативные требования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079578"/>
              </p:ext>
            </p:extLst>
          </p:nvPr>
        </p:nvGraphicFramePr>
        <p:xfrm>
          <a:off x="323528" y="836712"/>
          <a:ext cx="78976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43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805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F2123"/>
                </a:solidFill>
              </a:rPr>
              <a:t>Нормативные требования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588756"/>
              </p:ext>
            </p:extLst>
          </p:nvPr>
        </p:nvGraphicFramePr>
        <p:xfrm>
          <a:off x="539552" y="908720"/>
          <a:ext cx="7776864" cy="570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699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992888" cy="57606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1F2123"/>
                </a:solidFill>
              </a:rPr>
              <a:t>Личностные результаты </a:t>
            </a:r>
            <a:r>
              <a:rPr lang="ru-RU" sz="2400" dirty="0">
                <a:solidFill>
                  <a:srgbClr val="1F2123"/>
                </a:solidFill>
              </a:rPr>
              <a:t>освоения </a:t>
            </a:r>
            <a:r>
              <a:rPr lang="ru-RU" sz="2400" dirty="0" smtClean="0">
                <a:solidFill>
                  <a:srgbClr val="1F2123"/>
                </a:solidFill>
              </a:rPr>
              <a:t>программ достигаются </a:t>
            </a:r>
            <a:r>
              <a:rPr lang="ru-RU" sz="2400" dirty="0">
                <a:solidFill>
                  <a:srgbClr val="1F2123"/>
                </a:solidFill>
              </a:rPr>
              <a:t>в единстве учебной и воспитательной деятельности 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806069"/>
              </p:ext>
            </p:extLst>
          </p:nvPr>
        </p:nvGraphicFramePr>
        <p:xfrm>
          <a:off x="457200" y="980728"/>
          <a:ext cx="7620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27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992888" cy="100811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1F2123"/>
                </a:solidFill>
              </a:rPr>
              <a:t>Воспитывающий потенциал урока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566368"/>
              </p:ext>
            </p:extLst>
          </p:nvPr>
        </p:nvGraphicFramePr>
        <p:xfrm>
          <a:off x="457200" y="1341438"/>
          <a:ext cx="7620000" cy="505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075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992888" cy="57606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1F2123"/>
                </a:solidFill>
              </a:rPr>
              <a:t>Составляющие воспитательного воздействия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80611" y="3090211"/>
            <a:ext cx="1699905" cy="10332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Дидактическая структура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75986" y="2100456"/>
            <a:ext cx="1893912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Культура управления педагогическим процессом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75575" y="4123475"/>
            <a:ext cx="1656184" cy="1065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Методические приемы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86056"/>
            <a:ext cx="1800200" cy="9972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Стиль педагогического общения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487962">
            <a:off x="-48545" y="4457732"/>
            <a:ext cx="7796425" cy="5543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КОМПЛЕКСНОЕ ВОЗДЕЙСТВИЕ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1561586" y="2183316"/>
            <a:ext cx="914400" cy="91440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3635896" y="3284984"/>
            <a:ext cx="914400" cy="91440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5626968" y="4274739"/>
            <a:ext cx="914400" cy="91440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3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992888" cy="57606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1F2123"/>
                </a:solidFill>
              </a:rPr>
              <a:t>Система методов воспитания </a:t>
            </a:r>
            <a:br>
              <a:rPr lang="ru-RU" sz="2400" dirty="0" smtClean="0">
                <a:solidFill>
                  <a:srgbClr val="1F2123"/>
                </a:solidFill>
              </a:rPr>
            </a:br>
            <a:r>
              <a:rPr lang="ru-RU" sz="2400" dirty="0" smtClean="0">
                <a:solidFill>
                  <a:srgbClr val="1F2123"/>
                </a:solidFill>
              </a:rPr>
              <a:t>(Ю.К </a:t>
            </a:r>
            <a:r>
              <a:rPr lang="ru-RU" sz="2400" dirty="0" err="1" smtClean="0">
                <a:solidFill>
                  <a:srgbClr val="1F2123"/>
                </a:solidFill>
              </a:rPr>
              <a:t>Бабанский</a:t>
            </a:r>
            <a:r>
              <a:rPr lang="ru-RU" sz="2400" dirty="0" smtClean="0">
                <a:solidFill>
                  <a:srgbClr val="1F2123"/>
                </a:solidFill>
              </a:rPr>
              <a:t>)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77622"/>
              </p:ext>
            </p:extLst>
          </p:nvPr>
        </p:nvGraphicFramePr>
        <p:xfrm>
          <a:off x="251520" y="1628800"/>
          <a:ext cx="799288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144"/>
                <a:gridCol w="2421336"/>
                <a:gridCol w="1944216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Методы формирования сознания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Методы организации деятельности и формирования</a:t>
                      </a:r>
                      <a:r>
                        <a:rPr lang="ru-RU" baseline="0" dirty="0" smtClean="0"/>
                        <a:t> опыта общественного поведения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Методы стимулирования и мотивации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Методы контроля и оценки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Рассказ, </a:t>
                      </a:r>
                    </a:p>
                    <a:p>
                      <a:r>
                        <a:rPr lang="ru-RU" dirty="0" smtClean="0"/>
                        <a:t>беседа,</a:t>
                      </a:r>
                      <a:r>
                        <a:rPr lang="ru-RU" baseline="0" dirty="0" smtClean="0"/>
                        <a:t> дискуссия, пример, убеждение, внушение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Требование, приучение, упражнение,</a:t>
                      </a:r>
                      <a:r>
                        <a:rPr lang="ru-RU" baseline="0" dirty="0" smtClean="0"/>
                        <a:t> инструктаж демонстрация, воспитывающая ситуация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Поощрение, наказание,</a:t>
                      </a:r>
                    </a:p>
                    <a:p>
                      <a:r>
                        <a:rPr lang="ru-RU" dirty="0" smtClean="0"/>
                        <a:t>соревнование,</a:t>
                      </a:r>
                    </a:p>
                    <a:p>
                      <a:r>
                        <a:rPr lang="ru-RU" dirty="0" smtClean="0"/>
                        <a:t>игра, </a:t>
                      </a:r>
                    </a:p>
                    <a:p>
                      <a:r>
                        <a:rPr lang="ru-RU" dirty="0" smtClean="0"/>
                        <a:t>одобрение, осуждение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Диагностика, опрос, тестирование, самопроверка, самооценка,</a:t>
                      </a:r>
                      <a:r>
                        <a:rPr lang="ru-RU" baseline="0" dirty="0" smtClean="0"/>
                        <a:t> самоконтроль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Виртуальные экскурсии, дебаты, деловые игры, исследовательская деятельность, кейс, коллективное творческое дело, круглый стол, мозговой штурм, портфолио, проект, творческие мастерские, технология развития критического мышления, тренинг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514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3594</TotalTime>
  <Words>642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Соседство</vt:lpstr>
      <vt:lpstr>Воспитательные аспекты  современного урока</vt:lpstr>
      <vt:lpstr> Педагог – воспитатель? Педагог – воспитатель!  </vt:lpstr>
      <vt:lpstr>Презентация PowerPoint</vt:lpstr>
      <vt:lpstr>Нормативные требования</vt:lpstr>
      <vt:lpstr>Нормативные требования</vt:lpstr>
      <vt:lpstr>Личностные результаты освоения программ достигаются в единстве учебной и воспитательной деятельности </vt:lpstr>
      <vt:lpstr>Воспитывающий потенциал урока</vt:lpstr>
      <vt:lpstr>Составляющие воспитательного воздействия</vt:lpstr>
      <vt:lpstr>Система методов воспитания  (Ю.К Бабанский)</vt:lpstr>
      <vt:lpstr>Алгоритм подготовки урока с учетом решения воспитательных задач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дидактика</dc:title>
  <dc:creator>ПользовательПК89</dc:creator>
  <cp:lastModifiedBy>Зам.Директора</cp:lastModifiedBy>
  <cp:revision>124</cp:revision>
  <cp:lastPrinted>2022-12-08T09:02:30Z</cp:lastPrinted>
  <dcterms:created xsi:type="dcterms:W3CDTF">2022-11-23T08:35:02Z</dcterms:created>
  <dcterms:modified xsi:type="dcterms:W3CDTF">2025-10-22T21:43:11Z</dcterms:modified>
</cp:coreProperties>
</file>