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06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99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629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695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2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549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865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714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4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21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421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417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Технология проведения уроков в режиме  дистанционного обучения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Мазурина Н.М., учитель математики МАОУ «Лицей № 82 г. Челябинска»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306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Ресурсы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Платформа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ZOOM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айт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ЕГЭША.РФ (видео разборы всех заданий ОГЭ банка ФИПИ, школа Пифагора)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Сайт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Mat-EGE.ru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/ ОГЭ по математике 2020 (видео разборы вариантов Ященко и Ларина)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Видео разборы заданий ОГЭ (учитель Савченко)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Сайт Распечатай и реши! (задания и варианты ОГЭ банка ФИПИ)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Сайт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math100.ru 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задания и варианты ОГЭ банка ФИПИ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 ответами)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Сайт </a:t>
            </a:r>
            <a:r>
              <a:rPr lang="ru-RU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С</a:t>
            </a:r>
            <a:r>
              <a:rPr lang="en-US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tege</a:t>
            </a:r>
            <a:r>
              <a:rPr lang="ru-RU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en-US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info </a:t>
            </a:r>
            <a:r>
              <a:rPr lang="ru-RU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ОГЭ 2020 по математике 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варианты ОГЭ банка ФИПИ с ответами, текстовыми и видео решениями, критериями оценивания)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809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Материалы для обучающихся (СГО)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Технологическая карта занятия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Приглашение на урок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Презентации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Справочные материалы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Теоретический материал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т. 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1818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Технологическая карта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 урока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Инструкция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занятия (содержит действующие ссылки)</a:t>
            </a:r>
          </a:p>
          <a:p>
            <a:r>
              <a:rPr lang="ru-RU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Комментарий обратной связи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608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Устный счет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(опрос, математический диктант)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Текст выводим на экран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Распределяем обучающимся варианты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Включаем камеры, микрофоны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Выполняем (ограничение по времени 5-10 мин)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Отправляем решения учителю через СГО,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Viber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WhatsApp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SMS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электронную почту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Учитель проверяет, выставляет оценку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Проверяем по готовым ответам (экран), разбираем типичные ошибки (текст на экран) на следующем уроке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0458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Изучение, закрепление материала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Объяснение нового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материала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айты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ЕГЭША.РФ,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Mat-EGE.ru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Видео разборы заданий Савченко)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Самостоятельная работа обучающихся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 последующей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проверкой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Самостоятельная работа обучающихся с комментированием, 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последующей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проверкой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Отдельные обучающиеся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(или все)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отправляют учителю классную работу через СГО, 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Viber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WhatsApp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SMS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электронную почту в конце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занятия</a:t>
            </a:r>
          </a:p>
        </p:txBody>
      </p:sp>
    </p:spTree>
    <p:extLst>
      <p:ext uri="{BB962C8B-B14F-4D97-AF65-F5344CB8AC3E}">
        <p14:creationId xmlns:p14="http://schemas.microsoft.com/office/powerpoint/2010/main" val="3498492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Самостоятельные, контрольные и проверочные работы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Текст выводим на экран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Распределяем обучающимся варианты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Включаем камеры, микрофоны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Выполняем (ограничение по времени)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Отправляем решения учителю через СГО,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Viber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WhatsApp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SMS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электронную почту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Учитель проверяет, выставляет оценку, результаты заносит в таблицу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Проверяем по готовым ответам (ответы на экран), разбираем типичные ошибки (текст на экран) на следующем уроке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0066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Домашнее задание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Самопроверка , само оценивание, оценка отправляется учителю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(сайт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math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100.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все задания банка ФИПИ с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ответами), РНО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Решение домашнего задания отправляется учителю 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сайт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Распечатай и реши, все задания банка ФИПИ без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ответов)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Самопроверка по ответам, само оценивание, РНО по текстовым или видео решениям, оценка отправляется учителю 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сайт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tege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info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Решение домашнего задания выводится на экран, проверяем, комментируем, оцениваем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6348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412</Words>
  <Application>Microsoft Office PowerPoint</Application>
  <PresentationFormat>Экран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Технология проведения уроков в режиме  дистанционного обучения</vt:lpstr>
      <vt:lpstr>Ресурсы</vt:lpstr>
      <vt:lpstr>Материалы для обучающихся (СГО)</vt:lpstr>
      <vt:lpstr>Технологическая карта</vt:lpstr>
      <vt:lpstr>Устный счет  (опрос, математический диктант)</vt:lpstr>
      <vt:lpstr>Изучение, закрепление материала</vt:lpstr>
      <vt:lpstr>Самостоятельные, контрольные и проверочные работы</vt:lpstr>
      <vt:lpstr>Домашнее задание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проведения уроков в режиме  дистанционного обучения</dc:title>
  <dc:creator>1</dc:creator>
  <cp:lastModifiedBy>user</cp:lastModifiedBy>
  <cp:revision>10</cp:revision>
  <dcterms:created xsi:type="dcterms:W3CDTF">2020-05-27T18:21:36Z</dcterms:created>
  <dcterms:modified xsi:type="dcterms:W3CDTF">2020-05-28T07:09:28Z</dcterms:modified>
</cp:coreProperties>
</file>