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56" r:id="rId3"/>
    <p:sldId id="279" r:id="rId4"/>
    <p:sldId id="326" r:id="rId5"/>
    <p:sldId id="327" r:id="rId6"/>
    <p:sldId id="260" r:id="rId7"/>
    <p:sldId id="280" r:id="rId8"/>
    <p:sldId id="281" r:id="rId9"/>
    <p:sldId id="282" r:id="rId10"/>
    <p:sldId id="328" r:id="rId11"/>
    <p:sldId id="261" r:id="rId12"/>
    <p:sldId id="283" r:id="rId13"/>
    <p:sldId id="284" r:id="rId14"/>
    <p:sldId id="285" r:id="rId15"/>
    <p:sldId id="390" r:id="rId16"/>
    <p:sldId id="286" r:id="rId17"/>
    <p:sldId id="262" r:id="rId18"/>
    <p:sldId id="287" r:id="rId19"/>
    <p:sldId id="288" r:id="rId20"/>
    <p:sldId id="289" r:id="rId21"/>
    <p:sldId id="257" r:id="rId22"/>
    <p:sldId id="298" r:id="rId23"/>
    <p:sldId id="290" r:id="rId24"/>
    <p:sldId id="391" r:id="rId25"/>
    <p:sldId id="392" r:id="rId26"/>
    <p:sldId id="291" r:id="rId27"/>
    <p:sldId id="292" r:id="rId28"/>
    <p:sldId id="258" r:id="rId29"/>
    <p:sldId id="293" r:id="rId30"/>
    <p:sldId id="295" r:id="rId31"/>
    <p:sldId id="297" r:id="rId32"/>
    <p:sldId id="296" r:id="rId33"/>
    <p:sldId id="294" r:id="rId34"/>
    <p:sldId id="259" r:id="rId35"/>
    <p:sldId id="299" r:id="rId36"/>
    <p:sldId id="300" r:id="rId37"/>
    <p:sldId id="301" r:id="rId38"/>
    <p:sldId id="302" r:id="rId39"/>
    <p:sldId id="303" r:id="rId40"/>
    <p:sldId id="304" r:id="rId41"/>
    <p:sldId id="263" r:id="rId42"/>
    <p:sldId id="305" r:id="rId43"/>
    <p:sldId id="306" r:id="rId44"/>
    <p:sldId id="307" r:id="rId45"/>
    <p:sldId id="308" r:id="rId46"/>
    <p:sldId id="309" r:id="rId47"/>
    <p:sldId id="310" r:id="rId48"/>
    <p:sldId id="264" r:id="rId49"/>
    <p:sldId id="311" r:id="rId50"/>
    <p:sldId id="312" r:id="rId51"/>
    <p:sldId id="313" r:id="rId52"/>
    <p:sldId id="314" r:id="rId53"/>
    <p:sldId id="325" r:id="rId54"/>
    <p:sldId id="265" r:id="rId55"/>
    <p:sldId id="315" r:id="rId56"/>
    <p:sldId id="316" r:id="rId57"/>
    <p:sldId id="317" r:id="rId58"/>
    <p:sldId id="318" r:id="rId59"/>
    <p:sldId id="321" r:id="rId60"/>
    <p:sldId id="322" r:id="rId61"/>
    <p:sldId id="319" r:id="rId62"/>
    <p:sldId id="323" r:id="rId63"/>
    <p:sldId id="324" r:id="rId64"/>
    <p:sldId id="266" r:id="rId65"/>
    <p:sldId id="341" r:id="rId66"/>
    <p:sldId id="342" r:id="rId67"/>
    <p:sldId id="343" r:id="rId68"/>
    <p:sldId id="344" r:id="rId69"/>
    <p:sldId id="345" r:id="rId70"/>
    <p:sldId id="276" r:id="rId71"/>
    <p:sldId id="347" r:id="rId72"/>
    <p:sldId id="348" r:id="rId73"/>
    <p:sldId id="346" r:id="rId74"/>
    <p:sldId id="387" r:id="rId75"/>
    <p:sldId id="386" r:id="rId76"/>
    <p:sldId id="389" r:id="rId77"/>
    <p:sldId id="388" r:id="rId78"/>
    <p:sldId id="268" r:id="rId79"/>
    <p:sldId id="349" r:id="rId80"/>
    <p:sldId id="350" r:id="rId81"/>
    <p:sldId id="351" r:id="rId82"/>
    <p:sldId id="353" r:id="rId83"/>
    <p:sldId id="354" r:id="rId84"/>
    <p:sldId id="355" r:id="rId85"/>
    <p:sldId id="357" r:id="rId86"/>
    <p:sldId id="356" r:id="rId87"/>
    <p:sldId id="352" r:id="rId88"/>
    <p:sldId id="269" r:id="rId89"/>
    <p:sldId id="358" r:id="rId90"/>
    <p:sldId id="359" r:id="rId91"/>
    <p:sldId id="360" r:id="rId92"/>
    <p:sldId id="362" r:id="rId93"/>
    <p:sldId id="363" r:id="rId94"/>
    <p:sldId id="364" r:id="rId95"/>
    <p:sldId id="365" r:id="rId96"/>
    <p:sldId id="270" r:id="rId97"/>
    <p:sldId id="366" r:id="rId98"/>
    <p:sldId id="367" r:id="rId99"/>
    <p:sldId id="369" r:id="rId100"/>
    <p:sldId id="368" r:id="rId101"/>
    <p:sldId id="370" r:id="rId102"/>
    <p:sldId id="371" r:id="rId103"/>
    <p:sldId id="271" r:id="rId104"/>
    <p:sldId id="372" r:id="rId105"/>
    <p:sldId id="393" r:id="rId106"/>
    <p:sldId id="374" r:id="rId107"/>
    <p:sldId id="375" r:id="rId108"/>
    <p:sldId id="376" r:id="rId109"/>
    <p:sldId id="272" r:id="rId110"/>
    <p:sldId id="377" r:id="rId111"/>
    <p:sldId id="378" r:id="rId112"/>
    <p:sldId id="379" r:id="rId113"/>
    <p:sldId id="380" r:id="rId114"/>
    <p:sldId id="273" r:id="rId115"/>
    <p:sldId id="381" r:id="rId116"/>
    <p:sldId id="382" r:id="rId117"/>
    <p:sldId id="383" r:id="rId118"/>
    <p:sldId id="385" r:id="rId119"/>
    <p:sldId id="384" r:id="rId120"/>
    <p:sldId id="274" r:id="rId121"/>
    <p:sldId id="339" r:id="rId122"/>
    <p:sldId id="340" r:id="rId123"/>
    <p:sldId id="329" r:id="rId124"/>
    <p:sldId id="330" r:id="rId125"/>
    <p:sldId id="333" r:id="rId126"/>
    <p:sldId id="334" r:id="rId127"/>
    <p:sldId id="335" r:id="rId128"/>
    <p:sldId id="336" r:id="rId129"/>
    <p:sldId id="337" r:id="rId130"/>
    <p:sldId id="338" r:id="rId1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6F6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>
        <p:scale>
          <a:sx n="123" d="100"/>
          <a:sy n="123" d="100"/>
        </p:scale>
        <p:origin x="-1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theme" Target="theme/theme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tableStyles" Target="tableStyle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presProps" Target="presProp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69FD-179A-4221-9DC6-605E099AFAF9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0DE-1909-4A84-B021-91D04DA5DE7F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3747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69FD-179A-4221-9DC6-605E099AFAF9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0DE-1909-4A84-B021-91D04DA5DE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282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69FD-179A-4221-9DC6-605E099AFAF9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0DE-1909-4A84-B021-91D04DA5DE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052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69FD-179A-4221-9DC6-605E099AFAF9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0DE-1909-4A84-B021-91D04DA5DE7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34981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69FD-179A-4221-9DC6-605E099AFAF9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0DE-1909-4A84-B021-91D04DA5DE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9903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69FD-179A-4221-9DC6-605E099AFAF9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0DE-1909-4A84-B021-91D04DA5DE7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4605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69FD-179A-4221-9DC6-605E099AFAF9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0DE-1909-4A84-B021-91D04DA5DE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9371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69FD-179A-4221-9DC6-605E099AFAF9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0DE-1909-4A84-B021-91D04DA5DE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4944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69FD-179A-4221-9DC6-605E099AFAF9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0DE-1909-4A84-B021-91D04DA5DE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820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69FD-179A-4221-9DC6-605E099AFAF9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0DE-1909-4A84-B021-91D04DA5DE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607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69FD-179A-4221-9DC6-605E099AFAF9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0DE-1909-4A84-B021-91D04DA5DE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772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69FD-179A-4221-9DC6-605E099AFAF9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0DE-1909-4A84-B021-91D04DA5DE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830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69FD-179A-4221-9DC6-605E099AFAF9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0DE-1909-4A84-B021-91D04DA5DE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009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69FD-179A-4221-9DC6-605E099AFAF9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0DE-1909-4A84-B021-91D04DA5DE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127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69FD-179A-4221-9DC6-605E099AFAF9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0DE-1909-4A84-B021-91D04DA5DE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1087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69FD-179A-4221-9DC6-605E099AFAF9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0DE-1909-4A84-B021-91D04DA5DE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534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69FD-179A-4221-9DC6-605E099AFAF9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90DE-1909-4A84-B021-91D04DA5DE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27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269FD-179A-4221-9DC6-605E099AFAF9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9B390DE-1909-4A84-B021-91D04DA5DE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213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emf"/><Relationship Id="rId2" Type="http://schemas.openxmlformats.org/officeDocument/2006/relationships/image" Target="../media/image11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0.png"/><Relationship Id="rId5" Type="http://schemas.openxmlformats.org/officeDocument/2006/relationships/image" Target="../media/image119.png"/><Relationship Id="rId4" Type="http://schemas.openxmlformats.org/officeDocument/2006/relationships/image" Target="../media/image118.png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emf"/><Relationship Id="rId7" Type="http://schemas.openxmlformats.org/officeDocument/2006/relationships/image" Target="../media/image121.png"/><Relationship Id="rId2" Type="http://schemas.openxmlformats.org/officeDocument/2006/relationships/image" Target="../media/image11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0.png"/><Relationship Id="rId5" Type="http://schemas.openxmlformats.org/officeDocument/2006/relationships/image" Target="../media/image119.png"/><Relationship Id="rId4" Type="http://schemas.openxmlformats.org/officeDocument/2006/relationships/image" Target="../media/image118.png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3.emf"/><Relationship Id="rId2" Type="http://schemas.openxmlformats.org/officeDocument/2006/relationships/image" Target="../media/image122.emf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4.emf"/><Relationship Id="rId2" Type="http://schemas.openxmlformats.org/officeDocument/2006/relationships/image" Target="../media/image12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3.emf"/></Relationships>
</file>

<file path=ppt/slides/_rels/slide10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4.emf"/><Relationship Id="rId2" Type="http://schemas.openxmlformats.org/officeDocument/2006/relationships/image" Target="../media/image12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3.emf"/><Relationship Id="rId4" Type="http://schemas.openxmlformats.org/officeDocument/2006/relationships/image" Target="../media/image125.emf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4.emf"/><Relationship Id="rId2" Type="http://schemas.openxmlformats.org/officeDocument/2006/relationships/image" Target="../media/image12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3.emf"/><Relationship Id="rId5" Type="http://schemas.openxmlformats.org/officeDocument/2006/relationships/image" Target="../media/image126.emf"/><Relationship Id="rId4" Type="http://schemas.openxmlformats.org/officeDocument/2006/relationships/image" Target="../media/image125.emf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4.emf"/><Relationship Id="rId7" Type="http://schemas.openxmlformats.org/officeDocument/2006/relationships/image" Target="../media/image123.emf"/><Relationship Id="rId2" Type="http://schemas.openxmlformats.org/officeDocument/2006/relationships/image" Target="../media/image12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7.emf"/><Relationship Id="rId5" Type="http://schemas.openxmlformats.org/officeDocument/2006/relationships/image" Target="../media/image126.emf"/><Relationship Id="rId4" Type="http://schemas.openxmlformats.org/officeDocument/2006/relationships/image" Target="../media/image125.emf"/></Relationships>
</file>

<file path=ppt/slides/_rels/slide10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emf"/><Relationship Id="rId3" Type="http://schemas.openxmlformats.org/officeDocument/2006/relationships/image" Target="../media/image124.emf"/><Relationship Id="rId7" Type="http://schemas.openxmlformats.org/officeDocument/2006/relationships/image" Target="../media/image128.emf"/><Relationship Id="rId2" Type="http://schemas.openxmlformats.org/officeDocument/2006/relationships/image" Target="../media/image12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7.emf"/><Relationship Id="rId5" Type="http://schemas.openxmlformats.org/officeDocument/2006/relationships/image" Target="../media/image126.emf"/><Relationship Id="rId4" Type="http://schemas.openxmlformats.org/officeDocument/2006/relationships/image" Target="../media/image125.emf"/></Relationships>
</file>

<file path=ppt/slides/_rels/slide10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9.emf"/><Relationship Id="rId3" Type="http://schemas.openxmlformats.org/officeDocument/2006/relationships/image" Target="../media/image124.emf"/><Relationship Id="rId7" Type="http://schemas.openxmlformats.org/officeDocument/2006/relationships/image" Target="../media/image128.emf"/><Relationship Id="rId2" Type="http://schemas.openxmlformats.org/officeDocument/2006/relationships/image" Target="../media/image12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7.emf"/><Relationship Id="rId5" Type="http://schemas.openxmlformats.org/officeDocument/2006/relationships/image" Target="../media/image126.emf"/><Relationship Id="rId4" Type="http://schemas.openxmlformats.org/officeDocument/2006/relationships/image" Target="../media/image125.emf"/><Relationship Id="rId9" Type="http://schemas.openxmlformats.org/officeDocument/2006/relationships/image" Target="../media/image123.emf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1.emf"/><Relationship Id="rId2" Type="http://schemas.openxmlformats.org/officeDocument/2006/relationships/image" Target="../media/image130.emf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1.emf"/><Relationship Id="rId2" Type="http://schemas.openxmlformats.org/officeDocument/2006/relationships/image" Target="../media/image130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2.emf"/></Relationships>
</file>

<file path=ppt/slides/_rels/slide1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1.emf"/><Relationship Id="rId2" Type="http://schemas.openxmlformats.org/officeDocument/2006/relationships/image" Target="../media/image130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3.emf"/><Relationship Id="rId4" Type="http://schemas.openxmlformats.org/officeDocument/2006/relationships/image" Target="../media/image132.emf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1.emf"/><Relationship Id="rId2" Type="http://schemas.openxmlformats.org/officeDocument/2006/relationships/image" Target="../media/image130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3.emf"/><Relationship Id="rId5" Type="http://schemas.openxmlformats.org/officeDocument/2006/relationships/image" Target="../media/image134.png"/><Relationship Id="rId4" Type="http://schemas.openxmlformats.org/officeDocument/2006/relationships/image" Target="../media/image132.emf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5.emf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5.emf"/><Relationship Id="rId2" Type="http://schemas.openxmlformats.org/officeDocument/2006/relationships/image" Target="../media/image136.emf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5.emf"/><Relationship Id="rId2" Type="http://schemas.openxmlformats.org/officeDocument/2006/relationships/image" Target="../media/image13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7.png"/></Relationships>
</file>

<file path=ppt/slides/_rels/slide1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8.emf"/><Relationship Id="rId2" Type="http://schemas.openxmlformats.org/officeDocument/2006/relationships/image" Target="../media/image136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7.png"/><Relationship Id="rId4" Type="http://schemas.openxmlformats.org/officeDocument/2006/relationships/image" Target="../media/image135.emf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8.emf"/><Relationship Id="rId2" Type="http://schemas.openxmlformats.org/officeDocument/2006/relationships/image" Target="../media/image13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9.png"/><Relationship Id="rId5" Type="http://schemas.openxmlformats.org/officeDocument/2006/relationships/image" Target="../media/image137.png"/><Relationship Id="rId4" Type="http://schemas.openxmlformats.org/officeDocument/2006/relationships/image" Target="../media/image135.emf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8.emf"/><Relationship Id="rId7" Type="http://schemas.openxmlformats.org/officeDocument/2006/relationships/image" Target="../media/image140.png"/><Relationship Id="rId2" Type="http://schemas.openxmlformats.org/officeDocument/2006/relationships/image" Target="../media/image13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9.png"/><Relationship Id="rId5" Type="http://schemas.openxmlformats.org/officeDocument/2006/relationships/image" Target="../media/image137.png"/><Relationship Id="rId4" Type="http://schemas.openxmlformats.org/officeDocument/2006/relationships/image" Target="../media/image135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1.emf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2.emf"/><Relationship Id="rId2" Type="http://schemas.openxmlformats.org/officeDocument/2006/relationships/image" Target="../media/image141.emf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2.emf"/><Relationship Id="rId2" Type="http://schemas.openxmlformats.org/officeDocument/2006/relationships/image" Target="../media/image14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3.emf"/></Relationships>
</file>

<file path=ppt/slides/_rels/slide1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2.emf"/><Relationship Id="rId2" Type="http://schemas.openxmlformats.org/officeDocument/2006/relationships/image" Target="../media/image141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4.emf"/><Relationship Id="rId4" Type="http://schemas.openxmlformats.org/officeDocument/2006/relationships/image" Target="../media/image143.emf"/></Relationships>
</file>

<file path=ppt/slides/_rels/slide1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2.emf"/><Relationship Id="rId2" Type="http://schemas.openxmlformats.org/officeDocument/2006/relationships/image" Target="../media/image14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5.emf"/><Relationship Id="rId5" Type="http://schemas.openxmlformats.org/officeDocument/2006/relationships/image" Target="../media/image144.emf"/><Relationship Id="rId4" Type="http://schemas.openxmlformats.org/officeDocument/2006/relationships/image" Target="../media/image143.emf"/></Relationships>
</file>

<file path=ppt/slides/_rels/slide1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2.emf"/><Relationship Id="rId2" Type="http://schemas.openxmlformats.org/officeDocument/2006/relationships/image" Target="../media/image14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6.emf"/><Relationship Id="rId5" Type="http://schemas.openxmlformats.org/officeDocument/2006/relationships/image" Target="../media/image144.emf"/><Relationship Id="rId4" Type="http://schemas.openxmlformats.org/officeDocument/2006/relationships/image" Target="../media/image143.emf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2.emf"/><Relationship Id="rId7" Type="http://schemas.openxmlformats.org/officeDocument/2006/relationships/image" Target="../media/image147.emf"/><Relationship Id="rId2" Type="http://schemas.openxmlformats.org/officeDocument/2006/relationships/image" Target="../media/image14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6.emf"/><Relationship Id="rId5" Type="http://schemas.openxmlformats.org/officeDocument/2006/relationships/image" Target="../media/image144.emf"/><Relationship Id="rId4" Type="http://schemas.openxmlformats.org/officeDocument/2006/relationships/image" Target="../media/image143.emf"/></Relationships>
</file>

<file path=ppt/slides/_rels/slide1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8.emf"/><Relationship Id="rId3" Type="http://schemas.openxmlformats.org/officeDocument/2006/relationships/image" Target="../media/image142.emf"/><Relationship Id="rId7" Type="http://schemas.openxmlformats.org/officeDocument/2006/relationships/image" Target="../media/image147.emf"/><Relationship Id="rId2" Type="http://schemas.openxmlformats.org/officeDocument/2006/relationships/image" Target="../media/image14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6.emf"/><Relationship Id="rId5" Type="http://schemas.openxmlformats.org/officeDocument/2006/relationships/image" Target="../media/image144.emf"/><Relationship Id="rId4" Type="http://schemas.openxmlformats.org/officeDocument/2006/relationships/image" Target="../media/image143.emf"/><Relationship Id="rId9" Type="http://schemas.openxmlformats.org/officeDocument/2006/relationships/image" Target="../media/image149.emf"/></Relationships>
</file>

<file path=ppt/slides/_rels/slide1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8.emf"/><Relationship Id="rId3" Type="http://schemas.openxmlformats.org/officeDocument/2006/relationships/image" Target="../media/image142.emf"/><Relationship Id="rId7" Type="http://schemas.openxmlformats.org/officeDocument/2006/relationships/image" Target="../media/image147.emf"/><Relationship Id="rId2" Type="http://schemas.openxmlformats.org/officeDocument/2006/relationships/image" Target="../media/image14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6.emf"/><Relationship Id="rId5" Type="http://schemas.openxmlformats.org/officeDocument/2006/relationships/image" Target="../media/image144.emf"/><Relationship Id="rId4" Type="http://schemas.openxmlformats.org/officeDocument/2006/relationships/image" Target="../media/image143.emf"/><Relationship Id="rId9" Type="http://schemas.openxmlformats.org/officeDocument/2006/relationships/image" Target="../media/image149.emf"/></Relationships>
</file>

<file path=ppt/slides/_rels/slide1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8.emf"/><Relationship Id="rId3" Type="http://schemas.openxmlformats.org/officeDocument/2006/relationships/image" Target="../media/image142.emf"/><Relationship Id="rId7" Type="http://schemas.openxmlformats.org/officeDocument/2006/relationships/image" Target="../media/image147.emf"/><Relationship Id="rId2" Type="http://schemas.openxmlformats.org/officeDocument/2006/relationships/image" Target="../media/image14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6.emf"/><Relationship Id="rId5" Type="http://schemas.openxmlformats.org/officeDocument/2006/relationships/image" Target="../media/image144.emf"/><Relationship Id="rId10" Type="http://schemas.openxmlformats.org/officeDocument/2006/relationships/image" Target="../media/image150.emf"/><Relationship Id="rId4" Type="http://schemas.openxmlformats.org/officeDocument/2006/relationships/image" Target="../media/image143.emf"/><Relationship Id="rId9" Type="http://schemas.openxmlformats.org/officeDocument/2006/relationships/image" Target="../media/image14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_rels/slide1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8.emf"/><Relationship Id="rId3" Type="http://schemas.openxmlformats.org/officeDocument/2006/relationships/image" Target="../media/image142.emf"/><Relationship Id="rId7" Type="http://schemas.openxmlformats.org/officeDocument/2006/relationships/image" Target="../media/image147.emf"/><Relationship Id="rId2" Type="http://schemas.openxmlformats.org/officeDocument/2006/relationships/image" Target="../media/image14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6.emf"/><Relationship Id="rId11" Type="http://schemas.openxmlformats.org/officeDocument/2006/relationships/image" Target="../media/image151.emf"/><Relationship Id="rId5" Type="http://schemas.openxmlformats.org/officeDocument/2006/relationships/image" Target="../media/image144.emf"/><Relationship Id="rId10" Type="http://schemas.openxmlformats.org/officeDocument/2006/relationships/image" Target="../media/image150.emf"/><Relationship Id="rId4" Type="http://schemas.openxmlformats.org/officeDocument/2006/relationships/image" Target="../media/image143.emf"/><Relationship Id="rId9" Type="http://schemas.openxmlformats.org/officeDocument/2006/relationships/image" Target="../media/image149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emf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7" Type="http://schemas.openxmlformats.org/officeDocument/2006/relationships/image" Target="../media/image18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emf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image" Target="../media/image14.emf"/><Relationship Id="rId7" Type="http://schemas.openxmlformats.org/officeDocument/2006/relationships/image" Target="../media/image18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emf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emf"/><Relationship Id="rId5" Type="http://schemas.openxmlformats.org/officeDocument/2006/relationships/image" Target="../media/image23.emf"/><Relationship Id="rId4" Type="http://schemas.openxmlformats.org/officeDocument/2006/relationships/image" Target="../media/image22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7" Type="http://schemas.openxmlformats.org/officeDocument/2006/relationships/image" Target="../media/image24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emf"/><Relationship Id="rId5" Type="http://schemas.openxmlformats.org/officeDocument/2006/relationships/image" Target="../media/image25.emf"/><Relationship Id="rId4" Type="http://schemas.openxmlformats.org/officeDocument/2006/relationships/image" Target="../media/image22.e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image" Target="../media/image20.emf"/><Relationship Id="rId7" Type="http://schemas.openxmlformats.org/officeDocument/2006/relationships/image" Target="../media/image23.emf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emf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image" Target="../media/image20.emf"/><Relationship Id="rId7" Type="http://schemas.openxmlformats.org/officeDocument/2006/relationships/image" Target="../media/image23.emf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emf"/><Relationship Id="rId5" Type="http://schemas.openxmlformats.org/officeDocument/2006/relationships/image" Target="../media/image22.emf"/><Relationship Id="rId10" Type="http://schemas.openxmlformats.org/officeDocument/2006/relationships/image" Target="../media/image28.emf"/><Relationship Id="rId4" Type="http://schemas.openxmlformats.org/officeDocument/2006/relationships/image" Target="../media/image21.emf"/><Relationship Id="rId9" Type="http://schemas.openxmlformats.org/officeDocument/2006/relationships/image" Target="../media/image27.e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image" Target="../media/image29.emf"/><Relationship Id="rId7" Type="http://schemas.openxmlformats.org/officeDocument/2006/relationships/image" Target="../media/image22.emf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emf"/><Relationship Id="rId11" Type="http://schemas.openxmlformats.org/officeDocument/2006/relationships/image" Target="../media/image24.emf"/><Relationship Id="rId5" Type="http://schemas.openxmlformats.org/officeDocument/2006/relationships/image" Target="../media/image20.emf"/><Relationship Id="rId10" Type="http://schemas.openxmlformats.org/officeDocument/2006/relationships/image" Target="../media/image23.emf"/><Relationship Id="rId4" Type="http://schemas.openxmlformats.org/officeDocument/2006/relationships/image" Target="../media/image27.emf"/><Relationship Id="rId9" Type="http://schemas.openxmlformats.org/officeDocument/2006/relationships/image" Target="../media/image28.e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image" Target="../media/image29.emf"/><Relationship Id="rId7" Type="http://schemas.openxmlformats.org/officeDocument/2006/relationships/image" Target="../media/image21.emf"/><Relationship Id="rId12" Type="http://schemas.openxmlformats.org/officeDocument/2006/relationships/image" Target="../media/image24.emf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emf"/><Relationship Id="rId11" Type="http://schemas.openxmlformats.org/officeDocument/2006/relationships/image" Target="../media/image23.emf"/><Relationship Id="rId5" Type="http://schemas.openxmlformats.org/officeDocument/2006/relationships/image" Target="../media/image27.emf"/><Relationship Id="rId10" Type="http://schemas.openxmlformats.org/officeDocument/2006/relationships/image" Target="../media/image28.emf"/><Relationship Id="rId4" Type="http://schemas.openxmlformats.org/officeDocument/2006/relationships/image" Target="../media/image30.emf"/><Relationship Id="rId9" Type="http://schemas.openxmlformats.org/officeDocument/2006/relationships/image" Target="../media/image25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7" Type="http://schemas.openxmlformats.org/officeDocument/2006/relationships/image" Target="../media/image35.emf"/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emf"/><Relationship Id="rId5" Type="http://schemas.openxmlformats.org/officeDocument/2006/relationships/image" Target="../media/image20.emf"/><Relationship Id="rId4" Type="http://schemas.openxmlformats.org/officeDocument/2006/relationships/image" Target="../media/image3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image" Target="../media/image37.emf"/><Relationship Id="rId7" Type="http://schemas.openxmlformats.org/officeDocument/2006/relationships/image" Target="../media/image20.emf"/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emf"/><Relationship Id="rId5" Type="http://schemas.openxmlformats.org/officeDocument/2006/relationships/image" Target="../media/image33.emf"/><Relationship Id="rId4" Type="http://schemas.openxmlformats.org/officeDocument/2006/relationships/image" Target="../media/image32.emf"/><Relationship Id="rId9" Type="http://schemas.openxmlformats.org/officeDocument/2006/relationships/image" Target="../media/image35.e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image" Target="../media/image37.emf"/><Relationship Id="rId7" Type="http://schemas.openxmlformats.org/officeDocument/2006/relationships/image" Target="../media/image38.emf"/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emf"/><Relationship Id="rId5" Type="http://schemas.openxmlformats.org/officeDocument/2006/relationships/image" Target="../media/image33.emf"/><Relationship Id="rId10" Type="http://schemas.openxmlformats.org/officeDocument/2006/relationships/image" Target="../media/image35.emf"/><Relationship Id="rId4" Type="http://schemas.openxmlformats.org/officeDocument/2006/relationships/image" Target="../media/image32.emf"/><Relationship Id="rId9" Type="http://schemas.openxmlformats.org/officeDocument/2006/relationships/image" Target="../media/image31.e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image" Target="../media/image37.emf"/><Relationship Id="rId7" Type="http://schemas.openxmlformats.org/officeDocument/2006/relationships/image" Target="../media/image38.emf"/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emf"/><Relationship Id="rId11" Type="http://schemas.openxmlformats.org/officeDocument/2006/relationships/image" Target="../media/image39.emf"/><Relationship Id="rId5" Type="http://schemas.openxmlformats.org/officeDocument/2006/relationships/image" Target="../media/image33.emf"/><Relationship Id="rId10" Type="http://schemas.openxmlformats.org/officeDocument/2006/relationships/image" Target="../media/image35.emf"/><Relationship Id="rId4" Type="http://schemas.openxmlformats.org/officeDocument/2006/relationships/image" Target="../media/image32.emf"/><Relationship Id="rId9" Type="http://schemas.openxmlformats.org/officeDocument/2006/relationships/image" Target="../media/image31.e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image" Target="../media/image37.emf"/><Relationship Id="rId7" Type="http://schemas.openxmlformats.org/officeDocument/2006/relationships/image" Target="../media/image38.emf"/><Relationship Id="rId12" Type="http://schemas.openxmlformats.org/officeDocument/2006/relationships/image" Target="../media/image39.emf"/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emf"/><Relationship Id="rId11" Type="http://schemas.openxmlformats.org/officeDocument/2006/relationships/image" Target="../media/image40.emf"/><Relationship Id="rId5" Type="http://schemas.openxmlformats.org/officeDocument/2006/relationships/image" Target="../media/image33.emf"/><Relationship Id="rId10" Type="http://schemas.openxmlformats.org/officeDocument/2006/relationships/image" Target="../media/image35.emf"/><Relationship Id="rId4" Type="http://schemas.openxmlformats.org/officeDocument/2006/relationships/image" Target="../media/image32.emf"/><Relationship Id="rId9" Type="http://schemas.openxmlformats.org/officeDocument/2006/relationships/image" Target="../media/image31.emf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emf"/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4.emf"/><Relationship Id="rId4" Type="http://schemas.openxmlformats.org/officeDocument/2006/relationships/image" Target="../media/image43.e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emf"/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emf"/><Relationship Id="rId5" Type="http://schemas.openxmlformats.org/officeDocument/2006/relationships/image" Target="../media/image44.emf"/><Relationship Id="rId4" Type="http://schemas.openxmlformats.org/officeDocument/2006/relationships/image" Target="../media/image43.e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emf"/><Relationship Id="rId7" Type="http://schemas.openxmlformats.org/officeDocument/2006/relationships/image" Target="../media/image46.emf"/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emf"/><Relationship Id="rId5" Type="http://schemas.openxmlformats.org/officeDocument/2006/relationships/image" Target="../media/image44.emf"/><Relationship Id="rId4" Type="http://schemas.openxmlformats.org/officeDocument/2006/relationships/image" Target="../media/image43.emf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emf"/><Relationship Id="rId3" Type="http://schemas.openxmlformats.org/officeDocument/2006/relationships/image" Target="../media/image42.emf"/><Relationship Id="rId7" Type="http://schemas.openxmlformats.org/officeDocument/2006/relationships/image" Target="../media/image45.emf"/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emf"/><Relationship Id="rId5" Type="http://schemas.openxmlformats.org/officeDocument/2006/relationships/image" Target="../media/image47.emf"/><Relationship Id="rId4" Type="http://schemas.openxmlformats.org/officeDocument/2006/relationships/image" Target="../media/image43.emf"/><Relationship Id="rId9" Type="http://schemas.openxmlformats.org/officeDocument/2006/relationships/image" Target="../media/image48.emf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emf"/><Relationship Id="rId3" Type="http://schemas.openxmlformats.org/officeDocument/2006/relationships/image" Target="../media/image42.emf"/><Relationship Id="rId7" Type="http://schemas.openxmlformats.org/officeDocument/2006/relationships/image" Target="../media/image44.emf"/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7.emf"/><Relationship Id="rId5" Type="http://schemas.openxmlformats.org/officeDocument/2006/relationships/image" Target="../media/image49.emf"/><Relationship Id="rId10" Type="http://schemas.openxmlformats.org/officeDocument/2006/relationships/image" Target="../media/image48.emf"/><Relationship Id="rId4" Type="http://schemas.openxmlformats.org/officeDocument/2006/relationships/image" Target="../media/image43.emf"/><Relationship Id="rId9" Type="http://schemas.openxmlformats.org/officeDocument/2006/relationships/image" Target="../media/image4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emf"/><Relationship Id="rId3" Type="http://schemas.openxmlformats.org/officeDocument/2006/relationships/image" Target="../media/image42.emf"/><Relationship Id="rId7" Type="http://schemas.openxmlformats.org/officeDocument/2006/relationships/image" Target="../media/image47.emf"/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0.emf"/><Relationship Id="rId11" Type="http://schemas.openxmlformats.org/officeDocument/2006/relationships/image" Target="../media/image48.emf"/><Relationship Id="rId5" Type="http://schemas.openxmlformats.org/officeDocument/2006/relationships/image" Target="../media/image49.emf"/><Relationship Id="rId10" Type="http://schemas.openxmlformats.org/officeDocument/2006/relationships/image" Target="../media/image46.emf"/><Relationship Id="rId4" Type="http://schemas.openxmlformats.org/officeDocument/2006/relationships/image" Target="../media/image43.emf"/><Relationship Id="rId9" Type="http://schemas.openxmlformats.org/officeDocument/2006/relationships/image" Target="../media/image45.emf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emf"/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emf"/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3.e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emf"/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4.emf"/><Relationship Id="rId4" Type="http://schemas.openxmlformats.org/officeDocument/2006/relationships/image" Target="../media/image53.em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emf"/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5.emf"/><Relationship Id="rId5" Type="http://schemas.openxmlformats.org/officeDocument/2006/relationships/image" Target="../media/image54.emf"/><Relationship Id="rId4" Type="http://schemas.openxmlformats.org/officeDocument/2006/relationships/image" Target="../media/image53.e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emf"/><Relationship Id="rId7" Type="http://schemas.openxmlformats.org/officeDocument/2006/relationships/image" Target="../media/image56.emf"/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5.emf"/><Relationship Id="rId5" Type="http://schemas.openxmlformats.org/officeDocument/2006/relationships/image" Target="../media/image54.emf"/><Relationship Id="rId4" Type="http://schemas.openxmlformats.org/officeDocument/2006/relationships/image" Target="../media/image53.emf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emf"/><Relationship Id="rId3" Type="http://schemas.openxmlformats.org/officeDocument/2006/relationships/image" Target="../media/image52.emf"/><Relationship Id="rId7" Type="http://schemas.openxmlformats.org/officeDocument/2006/relationships/image" Target="../media/image56.emf"/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5.emf"/><Relationship Id="rId5" Type="http://schemas.openxmlformats.org/officeDocument/2006/relationships/image" Target="../media/image54.emf"/><Relationship Id="rId4" Type="http://schemas.openxmlformats.org/officeDocument/2006/relationships/image" Target="../media/image53.emf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emf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emf"/><Relationship Id="rId2" Type="http://schemas.openxmlformats.org/officeDocument/2006/relationships/image" Target="../media/image58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emf"/><Relationship Id="rId2" Type="http://schemas.openxmlformats.org/officeDocument/2006/relationships/image" Target="../media/image58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0.e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emf"/><Relationship Id="rId2" Type="http://schemas.openxmlformats.org/officeDocument/2006/relationships/image" Target="../media/image5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0.emf"/><Relationship Id="rId4" Type="http://schemas.openxmlformats.org/officeDocument/2006/relationships/image" Target="../media/image61.emf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emf"/><Relationship Id="rId2" Type="http://schemas.openxmlformats.org/officeDocument/2006/relationships/image" Target="../media/image58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0.emf"/><Relationship Id="rId5" Type="http://schemas.openxmlformats.org/officeDocument/2006/relationships/image" Target="../media/image62.emf"/><Relationship Id="rId4" Type="http://schemas.openxmlformats.org/officeDocument/2006/relationships/image" Target="../media/image61.emf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emf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emf"/><Relationship Id="rId2" Type="http://schemas.openxmlformats.org/officeDocument/2006/relationships/image" Target="../media/image63.emf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emf"/><Relationship Id="rId2" Type="http://schemas.openxmlformats.org/officeDocument/2006/relationships/image" Target="../media/image63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6.emf"/><Relationship Id="rId4" Type="http://schemas.openxmlformats.org/officeDocument/2006/relationships/image" Target="../media/image65.emf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emf"/><Relationship Id="rId2" Type="http://schemas.openxmlformats.org/officeDocument/2006/relationships/image" Target="../media/image6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6.emf"/><Relationship Id="rId5" Type="http://schemas.openxmlformats.org/officeDocument/2006/relationships/image" Target="../media/image67.emf"/><Relationship Id="rId4" Type="http://schemas.openxmlformats.org/officeDocument/2006/relationships/image" Target="../media/image65.emf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emf"/><Relationship Id="rId7" Type="http://schemas.openxmlformats.org/officeDocument/2006/relationships/image" Target="../media/image66.emf"/><Relationship Id="rId2" Type="http://schemas.openxmlformats.org/officeDocument/2006/relationships/image" Target="../media/image6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8.emf"/><Relationship Id="rId5" Type="http://schemas.openxmlformats.org/officeDocument/2006/relationships/image" Target="../media/image67.emf"/><Relationship Id="rId4" Type="http://schemas.openxmlformats.org/officeDocument/2006/relationships/image" Target="../media/image65.emf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emf"/><Relationship Id="rId3" Type="http://schemas.openxmlformats.org/officeDocument/2006/relationships/image" Target="../media/image64.emf"/><Relationship Id="rId7" Type="http://schemas.openxmlformats.org/officeDocument/2006/relationships/image" Target="../media/image69.emf"/><Relationship Id="rId2" Type="http://schemas.openxmlformats.org/officeDocument/2006/relationships/image" Target="../media/image6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8.emf"/><Relationship Id="rId5" Type="http://schemas.openxmlformats.org/officeDocument/2006/relationships/image" Target="../media/image67.emf"/><Relationship Id="rId4" Type="http://schemas.openxmlformats.org/officeDocument/2006/relationships/image" Target="../media/image65.emf"/><Relationship Id="rId9" Type="http://schemas.openxmlformats.org/officeDocument/2006/relationships/image" Target="../media/image70.emf"/></Relationships>
</file>

<file path=ppt/slides/_rels/slide5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emf"/><Relationship Id="rId3" Type="http://schemas.openxmlformats.org/officeDocument/2006/relationships/image" Target="../media/image64.emf"/><Relationship Id="rId7" Type="http://schemas.openxmlformats.org/officeDocument/2006/relationships/image" Target="../media/image69.emf"/><Relationship Id="rId2" Type="http://schemas.openxmlformats.org/officeDocument/2006/relationships/image" Target="../media/image6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8.emf"/><Relationship Id="rId5" Type="http://schemas.openxmlformats.org/officeDocument/2006/relationships/image" Target="../media/image67.emf"/><Relationship Id="rId10" Type="http://schemas.openxmlformats.org/officeDocument/2006/relationships/image" Target="../media/image70.emf"/><Relationship Id="rId4" Type="http://schemas.openxmlformats.org/officeDocument/2006/relationships/image" Target="../media/image65.emf"/><Relationship Id="rId9" Type="http://schemas.openxmlformats.org/officeDocument/2006/relationships/image" Target="../media/image66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emf"/><Relationship Id="rId2" Type="http://schemas.openxmlformats.org/officeDocument/2006/relationships/image" Target="../media/image6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2.emf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emf"/><Relationship Id="rId2" Type="http://schemas.openxmlformats.org/officeDocument/2006/relationships/image" Target="../media/image63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2.emf"/><Relationship Id="rId4" Type="http://schemas.openxmlformats.org/officeDocument/2006/relationships/image" Target="../media/image73.emf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emf"/><Relationship Id="rId2" Type="http://schemas.openxmlformats.org/officeDocument/2006/relationships/image" Target="../media/image6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2.emf"/><Relationship Id="rId5" Type="http://schemas.openxmlformats.org/officeDocument/2006/relationships/image" Target="../media/image74.emf"/><Relationship Id="rId4" Type="http://schemas.openxmlformats.org/officeDocument/2006/relationships/image" Target="../media/image73.emf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emf"/><Relationship Id="rId7" Type="http://schemas.openxmlformats.org/officeDocument/2006/relationships/image" Target="../media/image72.emf"/><Relationship Id="rId2" Type="http://schemas.openxmlformats.org/officeDocument/2006/relationships/image" Target="../media/image6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5.emf"/><Relationship Id="rId5" Type="http://schemas.openxmlformats.org/officeDocument/2006/relationships/image" Target="../media/image74.emf"/><Relationship Id="rId4" Type="http://schemas.openxmlformats.org/officeDocument/2006/relationships/image" Target="../media/image73.emf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emf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emf"/><Relationship Id="rId2" Type="http://schemas.openxmlformats.org/officeDocument/2006/relationships/image" Target="../media/image7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8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emf"/><Relationship Id="rId2" Type="http://schemas.openxmlformats.org/officeDocument/2006/relationships/image" Target="../media/image76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9.png"/><Relationship Id="rId4" Type="http://schemas.openxmlformats.org/officeDocument/2006/relationships/image" Target="../media/image78.pn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emf"/><Relationship Id="rId2" Type="http://schemas.openxmlformats.org/officeDocument/2006/relationships/image" Target="../media/image7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9.png"/><Relationship Id="rId5" Type="http://schemas.openxmlformats.org/officeDocument/2006/relationships/image" Target="../media/image78.png"/><Relationship Id="rId4" Type="http://schemas.openxmlformats.org/officeDocument/2006/relationships/image" Target="../media/image80.emf"/></Relationships>
</file>

<file path=ppt/slides/_rels/slide6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3" Type="http://schemas.openxmlformats.org/officeDocument/2006/relationships/image" Target="../media/image77.emf"/><Relationship Id="rId7" Type="http://schemas.openxmlformats.org/officeDocument/2006/relationships/image" Target="../media/image79.png"/><Relationship Id="rId2" Type="http://schemas.openxmlformats.org/officeDocument/2006/relationships/image" Target="../media/image7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8.png"/><Relationship Id="rId5" Type="http://schemas.openxmlformats.org/officeDocument/2006/relationships/image" Target="../media/image80.emf"/><Relationship Id="rId4" Type="http://schemas.openxmlformats.org/officeDocument/2006/relationships/image" Target="../media/image81.emf"/></Relationships>
</file>

<file path=ppt/slides/_rels/slide6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3" Type="http://schemas.openxmlformats.org/officeDocument/2006/relationships/image" Target="../media/image77.emf"/><Relationship Id="rId7" Type="http://schemas.openxmlformats.org/officeDocument/2006/relationships/image" Target="../media/image79.png"/><Relationship Id="rId2" Type="http://schemas.openxmlformats.org/officeDocument/2006/relationships/image" Target="../media/image7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8.png"/><Relationship Id="rId5" Type="http://schemas.openxmlformats.org/officeDocument/2006/relationships/image" Target="../media/image80.emf"/><Relationship Id="rId4" Type="http://schemas.openxmlformats.org/officeDocument/2006/relationships/image" Target="../media/image81.emf"/><Relationship Id="rId9" Type="http://schemas.openxmlformats.org/officeDocument/2006/relationships/image" Target="../media/image8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4.emf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emf"/><Relationship Id="rId2" Type="http://schemas.openxmlformats.org/officeDocument/2006/relationships/image" Target="../media/image85.emf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6.emf"/><Relationship Id="rId2" Type="http://schemas.openxmlformats.org/officeDocument/2006/relationships/image" Target="../media/image85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4.emf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emf"/><Relationship Id="rId2" Type="http://schemas.openxmlformats.org/officeDocument/2006/relationships/image" Target="../media/image85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4.emf"/><Relationship Id="rId4" Type="http://schemas.openxmlformats.org/officeDocument/2006/relationships/image" Target="../media/image86.emf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emf"/><Relationship Id="rId7" Type="http://schemas.openxmlformats.org/officeDocument/2006/relationships/image" Target="../media/image84.emf"/><Relationship Id="rId2" Type="http://schemas.openxmlformats.org/officeDocument/2006/relationships/image" Target="../media/image85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9.emf"/><Relationship Id="rId5" Type="http://schemas.openxmlformats.org/officeDocument/2006/relationships/image" Target="../media/image88.emf"/><Relationship Id="rId4" Type="http://schemas.openxmlformats.org/officeDocument/2006/relationships/image" Target="../media/image86.emf"/></Relationships>
</file>

<file path=ppt/slides/_rels/slide7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emf"/><Relationship Id="rId3" Type="http://schemas.openxmlformats.org/officeDocument/2006/relationships/image" Target="../media/image87.emf"/><Relationship Id="rId7" Type="http://schemas.openxmlformats.org/officeDocument/2006/relationships/image" Target="../media/image89.emf"/><Relationship Id="rId2" Type="http://schemas.openxmlformats.org/officeDocument/2006/relationships/image" Target="../media/image85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8.emf"/><Relationship Id="rId5" Type="http://schemas.openxmlformats.org/officeDocument/2006/relationships/image" Target="../media/image86.emf"/><Relationship Id="rId4" Type="http://schemas.openxmlformats.org/officeDocument/2006/relationships/image" Target="../media/image90.emf"/></Relationships>
</file>

<file path=ppt/slides/_rels/slide7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emf"/><Relationship Id="rId3" Type="http://schemas.openxmlformats.org/officeDocument/2006/relationships/image" Target="../media/image87.emf"/><Relationship Id="rId7" Type="http://schemas.openxmlformats.org/officeDocument/2006/relationships/image" Target="../media/image91.emf"/><Relationship Id="rId2" Type="http://schemas.openxmlformats.org/officeDocument/2006/relationships/image" Target="../media/image85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8.emf"/><Relationship Id="rId5" Type="http://schemas.openxmlformats.org/officeDocument/2006/relationships/image" Target="../media/image86.emf"/><Relationship Id="rId4" Type="http://schemas.openxmlformats.org/officeDocument/2006/relationships/image" Target="../media/image90.emf"/><Relationship Id="rId9" Type="http://schemas.openxmlformats.org/officeDocument/2006/relationships/image" Target="../media/image84.emf"/></Relationships>
</file>

<file path=ppt/slides/_rels/slide7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emf"/><Relationship Id="rId3" Type="http://schemas.openxmlformats.org/officeDocument/2006/relationships/image" Target="../media/image87.emf"/><Relationship Id="rId7" Type="http://schemas.openxmlformats.org/officeDocument/2006/relationships/image" Target="../media/image91.emf"/><Relationship Id="rId2" Type="http://schemas.openxmlformats.org/officeDocument/2006/relationships/image" Target="../media/image85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8.emf"/><Relationship Id="rId5" Type="http://schemas.openxmlformats.org/officeDocument/2006/relationships/image" Target="../media/image86.emf"/><Relationship Id="rId10" Type="http://schemas.openxmlformats.org/officeDocument/2006/relationships/image" Target="../media/image92.png"/><Relationship Id="rId4" Type="http://schemas.openxmlformats.org/officeDocument/2006/relationships/image" Target="../media/image90.emf"/><Relationship Id="rId9" Type="http://schemas.openxmlformats.org/officeDocument/2006/relationships/image" Target="../media/image84.emf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3.emf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emf"/><Relationship Id="rId2" Type="http://schemas.openxmlformats.org/officeDocument/2006/relationships/image" Target="../media/image9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emf"/><Relationship Id="rId2" Type="http://schemas.openxmlformats.org/officeDocument/2006/relationships/image" Target="../media/image93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6.emf"/><Relationship Id="rId4" Type="http://schemas.openxmlformats.org/officeDocument/2006/relationships/image" Target="../media/image95.emf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emf"/><Relationship Id="rId2" Type="http://schemas.openxmlformats.org/officeDocument/2006/relationships/image" Target="../media/image9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7.emf"/><Relationship Id="rId5" Type="http://schemas.openxmlformats.org/officeDocument/2006/relationships/image" Target="../media/image96.emf"/><Relationship Id="rId4" Type="http://schemas.openxmlformats.org/officeDocument/2006/relationships/image" Target="../media/image95.emf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emf"/><Relationship Id="rId7" Type="http://schemas.openxmlformats.org/officeDocument/2006/relationships/image" Target="../media/image98.emf"/><Relationship Id="rId2" Type="http://schemas.openxmlformats.org/officeDocument/2006/relationships/image" Target="../media/image9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7.emf"/><Relationship Id="rId5" Type="http://schemas.openxmlformats.org/officeDocument/2006/relationships/image" Target="../media/image96.emf"/><Relationship Id="rId4" Type="http://schemas.openxmlformats.org/officeDocument/2006/relationships/image" Target="../media/image95.emf"/></Relationships>
</file>

<file path=ppt/slides/_rels/slide8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emf"/><Relationship Id="rId3" Type="http://schemas.openxmlformats.org/officeDocument/2006/relationships/image" Target="../media/image94.emf"/><Relationship Id="rId7" Type="http://schemas.openxmlformats.org/officeDocument/2006/relationships/image" Target="../media/image98.emf"/><Relationship Id="rId2" Type="http://schemas.openxmlformats.org/officeDocument/2006/relationships/image" Target="../media/image9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7.emf"/><Relationship Id="rId5" Type="http://schemas.openxmlformats.org/officeDocument/2006/relationships/image" Target="../media/image96.emf"/><Relationship Id="rId4" Type="http://schemas.openxmlformats.org/officeDocument/2006/relationships/image" Target="../media/image95.emf"/></Relationships>
</file>

<file path=ppt/slides/_rels/slide8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emf"/><Relationship Id="rId3" Type="http://schemas.openxmlformats.org/officeDocument/2006/relationships/image" Target="../media/image94.emf"/><Relationship Id="rId7" Type="http://schemas.openxmlformats.org/officeDocument/2006/relationships/image" Target="../media/image98.emf"/><Relationship Id="rId2" Type="http://schemas.openxmlformats.org/officeDocument/2006/relationships/image" Target="../media/image9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7.emf"/><Relationship Id="rId5" Type="http://schemas.openxmlformats.org/officeDocument/2006/relationships/image" Target="../media/image96.emf"/><Relationship Id="rId4" Type="http://schemas.openxmlformats.org/officeDocument/2006/relationships/image" Target="../media/image95.emf"/><Relationship Id="rId9" Type="http://schemas.openxmlformats.org/officeDocument/2006/relationships/image" Target="../media/image100.emf"/></Relationships>
</file>

<file path=ppt/slides/_rels/slide8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emf"/><Relationship Id="rId3" Type="http://schemas.openxmlformats.org/officeDocument/2006/relationships/image" Target="../media/image94.emf"/><Relationship Id="rId7" Type="http://schemas.openxmlformats.org/officeDocument/2006/relationships/image" Target="../media/image98.emf"/><Relationship Id="rId2" Type="http://schemas.openxmlformats.org/officeDocument/2006/relationships/image" Target="../media/image9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7.emf"/><Relationship Id="rId5" Type="http://schemas.openxmlformats.org/officeDocument/2006/relationships/image" Target="../media/image96.emf"/><Relationship Id="rId10" Type="http://schemas.openxmlformats.org/officeDocument/2006/relationships/image" Target="../media/image101.emf"/><Relationship Id="rId4" Type="http://schemas.openxmlformats.org/officeDocument/2006/relationships/image" Target="../media/image95.emf"/><Relationship Id="rId9" Type="http://schemas.openxmlformats.org/officeDocument/2006/relationships/image" Target="../media/image100.emf"/></Relationships>
</file>

<file path=ppt/slides/_rels/slide8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emf"/><Relationship Id="rId3" Type="http://schemas.openxmlformats.org/officeDocument/2006/relationships/image" Target="../media/image94.emf"/><Relationship Id="rId7" Type="http://schemas.openxmlformats.org/officeDocument/2006/relationships/image" Target="../media/image98.emf"/><Relationship Id="rId2" Type="http://schemas.openxmlformats.org/officeDocument/2006/relationships/image" Target="../media/image9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7.emf"/><Relationship Id="rId11" Type="http://schemas.openxmlformats.org/officeDocument/2006/relationships/image" Target="../media/image102.emf"/><Relationship Id="rId5" Type="http://schemas.openxmlformats.org/officeDocument/2006/relationships/image" Target="../media/image96.emf"/><Relationship Id="rId10" Type="http://schemas.openxmlformats.org/officeDocument/2006/relationships/image" Target="../media/image101.emf"/><Relationship Id="rId4" Type="http://schemas.openxmlformats.org/officeDocument/2006/relationships/image" Target="../media/image95.emf"/><Relationship Id="rId9" Type="http://schemas.openxmlformats.org/officeDocument/2006/relationships/image" Target="../media/image100.emf"/></Relationships>
</file>

<file path=ppt/slides/_rels/slide8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emf"/><Relationship Id="rId3" Type="http://schemas.openxmlformats.org/officeDocument/2006/relationships/image" Target="../media/image94.emf"/><Relationship Id="rId7" Type="http://schemas.openxmlformats.org/officeDocument/2006/relationships/image" Target="../media/image98.emf"/><Relationship Id="rId12" Type="http://schemas.openxmlformats.org/officeDocument/2006/relationships/image" Target="../media/image103.emf"/><Relationship Id="rId2" Type="http://schemas.openxmlformats.org/officeDocument/2006/relationships/image" Target="../media/image9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7.emf"/><Relationship Id="rId11" Type="http://schemas.openxmlformats.org/officeDocument/2006/relationships/image" Target="../media/image102.emf"/><Relationship Id="rId5" Type="http://schemas.openxmlformats.org/officeDocument/2006/relationships/image" Target="../media/image96.emf"/><Relationship Id="rId10" Type="http://schemas.openxmlformats.org/officeDocument/2006/relationships/image" Target="../media/image101.emf"/><Relationship Id="rId4" Type="http://schemas.openxmlformats.org/officeDocument/2006/relationships/image" Target="../media/image95.emf"/><Relationship Id="rId9" Type="http://schemas.openxmlformats.org/officeDocument/2006/relationships/image" Target="../media/image100.emf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4.emf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emf"/><Relationship Id="rId2" Type="http://schemas.openxmlformats.org/officeDocument/2006/relationships/image" Target="../media/image104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8.emf"/><Relationship Id="rId5" Type="http://schemas.openxmlformats.org/officeDocument/2006/relationships/image" Target="../media/image107.emf"/><Relationship Id="rId4" Type="http://schemas.openxmlformats.org/officeDocument/2006/relationships/image" Target="../media/image10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emf"/><Relationship Id="rId4" Type="http://schemas.openxmlformats.org/officeDocument/2006/relationships/image" Target="../media/image8.emf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emf"/><Relationship Id="rId7" Type="http://schemas.openxmlformats.org/officeDocument/2006/relationships/image" Target="../media/image109.emf"/><Relationship Id="rId2" Type="http://schemas.openxmlformats.org/officeDocument/2006/relationships/image" Target="../media/image104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8.emf"/><Relationship Id="rId5" Type="http://schemas.openxmlformats.org/officeDocument/2006/relationships/image" Target="../media/image107.emf"/><Relationship Id="rId4" Type="http://schemas.openxmlformats.org/officeDocument/2006/relationships/image" Target="../media/image106.emf"/></Relationships>
</file>

<file path=ppt/slides/_rels/slide9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emf"/><Relationship Id="rId3" Type="http://schemas.openxmlformats.org/officeDocument/2006/relationships/image" Target="../media/image105.emf"/><Relationship Id="rId7" Type="http://schemas.openxmlformats.org/officeDocument/2006/relationships/image" Target="../media/image109.emf"/><Relationship Id="rId2" Type="http://schemas.openxmlformats.org/officeDocument/2006/relationships/image" Target="../media/image104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8.emf"/><Relationship Id="rId5" Type="http://schemas.openxmlformats.org/officeDocument/2006/relationships/image" Target="../media/image107.emf"/><Relationship Id="rId4" Type="http://schemas.openxmlformats.org/officeDocument/2006/relationships/image" Target="../media/image106.emf"/></Relationships>
</file>

<file path=ppt/slides/_rels/slide9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emf"/><Relationship Id="rId3" Type="http://schemas.openxmlformats.org/officeDocument/2006/relationships/image" Target="../media/image105.emf"/><Relationship Id="rId7" Type="http://schemas.openxmlformats.org/officeDocument/2006/relationships/image" Target="../media/image109.emf"/><Relationship Id="rId2" Type="http://schemas.openxmlformats.org/officeDocument/2006/relationships/image" Target="../media/image104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8.emf"/><Relationship Id="rId5" Type="http://schemas.openxmlformats.org/officeDocument/2006/relationships/image" Target="../media/image107.emf"/><Relationship Id="rId4" Type="http://schemas.openxmlformats.org/officeDocument/2006/relationships/image" Target="../media/image106.emf"/><Relationship Id="rId9" Type="http://schemas.openxmlformats.org/officeDocument/2006/relationships/image" Target="../media/image111.emf"/></Relationships>
</file>

<file path=ppt/slides/_rels/slide9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emf"/><Relationship Id="rId3" Type="http://schemas.openxmlformats.org/officeDocument/2006/relationships/image" Target="../media/image105.emf"/><Relationship Id="rId7" Type="http://schemas.openxmlformats.org/officeDocument/2006/relationships/image" Target="../media/image109.emf"/><Relationship Id="rId2" Type="http://schemas.openxmlformats.org/officeDocument/2006/relationships/image" Target="../media/image104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8.emf"/><Relationship Id="rId5" Type="http://schemas.openxmlformats.org/officeDocument/2006/relationships/image" Target="../media/image107.emf"/><Relationship Id="rId10" Type="http://schemas.openxmlformats.org/officeDocument/2006/relationships/image" Target="../media/image112.emf"/><Relationship Id="rId4" Type="http://schemas.openxmlformats.org/officeDocument/2006/relationships/image" Target="../media/image106.emf"/><Relationship Id="rId9" Type="http://schemas.openxmlformats.org/officeDocument/2006/relationships/image" Target="../media/image111.emf"/></Relationships>
</file>

<file path=ppt/slides/_rels/slide9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emf"/><Relationship Id="rId3" Type="http://schemas.openxmlformats.org/officeDocument/2006/relationships/image" Target="../media/image105.emf"/><Relationship Id="rId7" Type="http://schemas.openxmlformats.org/officeDocument/2006/relationships/image" Target="../media/image109.emf"/><Relationship Id="rId12" Type="http://schemas.openxmlformats.org/officeDocument/2006/relationships/image" Target="../media/image114.emf"/><Relationship Id="rId2" Type="http://schemas.openxmlformats.org/officeDocument/2006/relationships/image" Target="../media/image104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8.emf"/><Relationship Id="rId11" Type="http://schemas.openxmlformats.org/officeDocument/2006/relationships/image" Target="../media/image113.emf"/><Relationship Id="rId5" Type="http://schemas.openxmlformats.org/officeDocument/2006/relationships/image" Target="../media/image107.emf"/><Relationship Id="rId10" Type="http://schemas.openxmlformats.org/officeDocument/2006/relationships/image" Target="../media/image112.emf"/><Relationship Id="rId4" Type="http://schemas.openxmlformats.org/officeDocument/2006/relationships/image" Target="../media/image106.emf"/><Relationship Id="rId9" Type="http://schemas.openxmlformats.org/officeDocument/2006/relationships/image" Target="../media/image111.emf"/></Relationships>
</file>

<file path=ppt/slides/_rels/slide9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emf"/><Relationship Id="rId13" Type="http://schemas.openxmlformats.org/officeDocument/2006/relationships/image" Target="../media/image115.emf"/><Relationship Id="rId3" Type="http://schemas.openxmlformats.org/officeDocument/2006/relationships/image" Target="../media/image105.emf"/><Relationship Id="rId7" Type="http://schemas.openxmlformats.org/officeDocument/2006/relationships/image" Target="../media/image109.emf"/><Relationship Id="rId12" Type="http://schemas.openxmlformats.org/officeDocument/2006/relationships/image" Target="../media/image114.emf"/><Relationship Id="rId2" Type="http://schemas.openxmlformats.org/officeDocument/2006/relationships/image" Target="../media/image104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8.emf"/><Relationship Id="rId11" Type="http://schemas.openxmlformats.org/officeDocument/2006/relationships/image" Target="../media/image113.emf"/><Relationship Id="rId5" Type="http://schemas.openxmlformats.org/officeDocument/2006/relationships/image" Target="../media/image107.emf"/><Relationship Id="rId10" Type="http://schemas.openxmlformats.org/officeDocument/2006/relationships/image" Target="../media/image112.emf"/><Relationship Id="rId4" Type="http://schemas.openxmlformats.org/officeDocument/2006/relationships/image" Target="../media/image106.emf"/><Relationship Id="rId9" Type="http://schemas.openxmlformats.org/officeDocument/2006/relationships/image" Target="../media/image111.emf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6.emf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emf"/><Relationship Id="rId2" Type="http://schemas.openxmlformats.org/officeDocument/2006/relationships/image" Target="../media/image116.emf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emf"/><Relationship Id="rId2" Type="http://schemas.openxmlformats.org/officeDocument/2006/relationships/image" Target="../media/image11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8.pn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emf"/><Relationship Id="rId2" Type="http://schemas.openxmlformats.org/officeDocument/2006/relationships/image" Target="../media/image116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9.png"/><Relationship Id="rId4" Type="http://schemas.openxmlformats.org/officeDocument/2006/relationships/image" Target="../media/image1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 shadeToTitle="1">
        <a:gradFill>
          <a:gsLst>
            <a:gs pos="100000">
              <a:srgbClr val="8297B0"/>
            </a:gs>
            <a:gs pos="41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E7D6951-EAC9-4C6B-971E-EC5D05C81DAF}"/>
              </a:ext>
            </a:extLst>
          </p:cNvPr>
          <p:cNvSpPr txBox="1"/>
          <p:nvPr/>
        </p:nvSpPr>
        <p:spPr>
          <a:xfrm>
            <a:off x="684212" y="485244"/>
            <a:ext cx="8534400" cy="1507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3600" cap="all" dirty="0" err="1">
                <a:ln w="3175" cmpd="sng">
                  <a:noFill/>
                </a:ln>
                <a:latin typeface="+mj-lt"/>
                <a:ea typeface="+mj-ea"/>
                <a:cs typeface="+mj-cs"/>
              </a:rPr>
              <a:t>Сложные</a:t>
            </a:r>
            <a:r>
              <a:rPr lang="en-US" sz="3600" cap="all" dirty="0">
                <a:ln w="3175" cmpd="sng">
                  <a:noFill/>
                </a:ln>
                <a:latin typeface="+mj-lt"/>
                <a:ea typeface="+mj-ea"/>
                <a:cs typeface="+mj-cs"/>
              </a:rPr>
              <a:t> </a:t>
            </a:r>
            <a:r>
              <a:rPr lang="en-US" sz="3600" cap="all" dirty="0" err="1">
                <a:ln w="3175" cmpd="sng">
                  <a:noFill/>
                </a:ln>
                <a:latin typeface="+mj-lt"/>
                <a:ea typeface="+mj-ea"/>
                <a:cs typeface="+mj-cs"/>
              </a:rPr>
              <a:t>задачи</a:t>
            </a:r>
            <a:r>
              <a:rPr lang="en-US" sz="3600" cap="all" dirty="0">
                <a:ln w="3175" cmpd="sng">
                  <a:noFill/>
                </a:ln>
                <a:latin typeface="+mj-lt"/>
                <a:ea typeface="+mj-ea"/>
                <a:cs typeface="+mj-cs"/>
              </a:rPr>
              <a:t> </a:t>
            </a:r>
            <a:r>
              <a:rPr lang="en-US" sz="3600" cap="all" dirty="0" err="1">
                <a:ln w="3175" cmpd="sng">
                  <a:noFill/>
                </a:ln>
                <a:latin typeface="+mj-lt"/>
                <a:ea typeface="+mj-ea"/>
                <a:cs typeface="+mj-cs"/>
              </a:rPr>
              <a:t>теории</a:t>
            </a:r>
            <a:r>
              <a:rPr lang="en-US" sz="3600" cap="all" dirty="0">
                <a:ln w="3175" cmpd="sng">
                  <a:noFill/>
                </a:ln>
                <a:latin typeface="+mj-lt"/>
                <a:ea typeface="+mj-ea"/>
                <a:cs typeface="+mj-cs"/>
              </a:rPr>
              <a:t> </a:t>
            </a:r>
            <a:r>
              <a:rPr lang="en-US" sz="3600" cap="all" dirty="0" err="1">
                <a:ln w="3175" cmpd="sng">
                  <a:noFill/>
                </a:ln>
                <a:latin typeface="+mj-lt"/>
                <a:ea typeface="+mj-ea"/>
                <a:cs typeface="+mj-cs"/>
              </a:rPr>
              <a:t>вероятностей</a:t>
            </a:r>
            <a:r>
              <a:rPr lang="en-US" sz="3600" cap="all" dirty="0">
                <a:ln w="3175" cmpd="sng">
                  <a:noFill/>
                </a:ln>
                <a:latin typeface="+mj-lt"/>
                <a:ea typeface="+mj-ea"/>
                <a:cs typeface="+mj-cs"/>
              </a:rPr>
              <a:t>. </a:t>
            </a:r>
            <a:r>
              <a:rPr lang="en-US" sz="3600" cap="all" dirty="0" err="1">
                <a:ln w="3175" cmpd="sng">
                  <a:noFill/>
                </a:ln>
                <a:solidFill>
                  <a:schemeClr val="tx1">
                    <a:alpha val="65000"/>
                  </a:schemeClr>
                </a:solidFill>
                <a:latin typeface="+mj-lt"/>
                <a:ea typeface="+mj-ea"/>
                <a:cs typeface="+mj-cs"/>
              </a:rPr>
              <a:t>Задача</a:t>
            </a:r>
            <a:r>
              <a:rPr lang="en-US" sz="3600" cap="all" dirty="0">
                <a:ln w="3175" cmpd="sng">
                  <a:noFill/>
                </a:ln>
                <a:latin typeface="+mj-lt"/>
                <a:ea typeface="+mj-ea"/>
                <a:cs typeface="+mj-cs"/>
              </a:rPr>
              <a:t> 10 ЕГЭ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D5C4A1F-5B74-46C5-8493-085F4A6C73EB}"/>
              </a:ext>
            </a:extLst>
          </p:cNvPr>
          <p:cNvSpPr txBox="1"/>
          <p:nvPr/>
        </p:nvSpPr>
        <p:spPr>
          <a:xfrm>
            <a:off x="5252899" y="4518204"/>
            <a:ext cx="6435518" cy="25945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2400" i="1" dirty="0" err="1"/>
              <a:t>Кравченко</a:t>
            </a:r>
            <a:r>
              <a:rPr lang="en-US" sz="2400" i="1" dirty="0"/>
              <a:t> </a:t>
            </a:r>
            <a:r>
              <a:rPr lang="en-US" sz="2400" i="1" dirty="0" err="1"/>
              <a:t>Ирина</a:t>
            </a:r>
            <a:r>
              <a:rPr lang="en-US" sz="2400" i="1" dirty="0"/>
              <a:t> </a:t>
            </a:r>
            <a:r>
              <a:rPr lang="en-US" sz="2400" i="1" dirty="0" err="1"/>
              <a:t>Казимировна</a:t>
            </a:r>
            <a:r>
              <a:rPr lang="ru-RU" sz="2400" i="1" dirty="0"/>
              <a:t>, МАОУ СОШ №124</a:t>
            </a:r>
            <a:r>
              <a:rPr lang="en-US" sz="2400" i="1" dirty="0"/>
              <a:t> 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2400" i="1" dirty="0" err="1"/>
              <a:t>Сенгилейцева</a:t>
            </a:r>
            <a:r>
              <a:rPr lang="en-US" sz="2400" i="1" dirty="0"/>
              <a:t> </a:t>
            </a:r>
            <a:r>
              <a:rPr lang="en-US" sz="2400" i="1" dirty="0" err="1"/>
              <a:t>Юлия</a:t>
            </a:r>
            <a:r>
              <a:rPr lang="en-US" sz="2400" i="1" dirty="0"/>
              <a:t> </a:t>
            </a:r>
            <a:r>
              <a:rPr lang="en-US" sz="2400" i="1" dirty="0" err="1"/>
              <a:t>Александровна</a:t>
            </a:r>
            <a:r>
              <a:rPr lang="ru-RU" sz="2400" i="1" dirty="0"/>
              <a:t>, МАОУ СОШ №124</a:t>
            </a:r>
            <a:r>
              <a:rPr lang="en-US" sz="2400" i="1" dirty="0"/>
              <a:t> 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ru-RU" sz="2400" i="1" dirty="0"/>
              <a:t> </a:t>
            </a:r>
            <a:endParaRPr lang="en-US" sz="2400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4690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966C665B-5E15-4B30-8CD9-D54F7F0C1A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0995" y="2575286"/>
            <a:ext cx="5384110" cy="51429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772141CD-A955-4FC1-8760-C91AC1D5AB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3230" y="3184828"/>
            <a:ext cx="2211875" cy="514292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AB820EA-7212-4AD5-AA14-97915A2493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4499" y="3794370"/>
            <a:ext cx="2449679" cy="83838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CB34CC4-42E5-43D6-A24B-625D94E3E9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80397" y="4632757"/>
            <a:ext cx="3182905" cy="80947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99534EB4-857D-4139-8984-B72AF620CD7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45855" y="120532"/>
            <a:ext cx="6470993" cy="2407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293196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2DF2F36-B425-4CB2-A298-EFB7EDD12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546" y="158369"/>
            <a:ext cx="8414577" cy="151396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E3C67378-A3A3-43AB-ACE2-750811820B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546" y="1582424"/>
            <a:ext cx="5850454" cy="119182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1F69BD11-7FA8-464F-B41C-F96BBFAB9D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639" y="2703468"/>
            <a:ext cx="1857634" cy="257211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D2438ADD-4097-4263-AB5F-40013F8F29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639" y="3067638"/>
            <a:ext cx="5388418" cy="2207937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2B29882A-8426-4E9D-AEF6-29FD5D4611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0" y="3067638"/>
            <a:ext cx="5723101" cy="2207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974830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2DF2F36-B425-4CB2-A298-EFB7EDD12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546" y="158369"/>
            <a:ext cx="8414577" cy="151396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E3C67378-A3A3-43AB-ACE2-750811820B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546" y="1582424"/>
            <a:ext cx="5850454" cy="119182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1F69BD11-7FA8-464F-B41C-F96BBFAB9D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639" y="2703468"/>
            <a:ext cx="1857634" cy="257211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D2438ADD-4097-4263-AB5F-40013F8F29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639" y="3067638"/>
            <a:ext cx="5388418" cy="2207937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2B29882A-8426-4E9D-AEF6-29FD5D4611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0" y="3067638"/>
            <a:ext cx="5723101" cy="220793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1AB8B36-7D8F-45C4-8687-DCCE1619886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0639" y="5382534"/>
            <a:ext cx="2214280" cy="1313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507414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1745645-B3EC-4B7C-A249-E39C58EC5E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218" y="239415"/>
            <a:ext cx="8403906" cy="1513965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DCCCF0CD-2BE8-4E3F-9D33-52D81912F0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0272" y="462325"/>
            <a:ext cx="678349" cy="534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205826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1745645-B3EC-4B7C-A249-E39C58EC5E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218" y="239415"/>
            <a:ext cx="8403906" cy="151396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D4974EA-BE57-4557-BF15-F9D43EE1D4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408" y="1753380"/>
            <a:ext cx="5451183" cy="74252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0DDA1E52-1387-4EBB-914F-0D58F9A566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7240" y="462326"/>
            <a:ext cx="678349" cy="534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976442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1745645-B3EC-4B7C-A249-E39C58EC5E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218" y="239415"/>
            <a:ext cx="8403906" cy="151396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D4974EA-BE57-4557-BF15-F9D43EE1D4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408" y="1753380"/>
            <a:ext cx="5451183" cy="742528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E8D1DE2-9EB7-4941-BEA7-66BC6A2F71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4873" y="2495908"/>
            <a:ext cx="7919154" cy="82012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270495F0-1D92-4349-BBC6-FD46AFDFD1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6531" y="471381"/>
            <a:ext cx="678349" cy="534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137261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1745645-B3EC-4B7C-A249-E39C58EC5E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218" y="239415"/>
            <a:ext cx="8403906" cy="151396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D4974EA-BE57-4557-BF15-F9D43EE1D4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408" y="1753380"/>
            <a:ext cx="5451183" cy="742528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E8D1DE2-9EB7-4941-BEA7-66BC6A2F71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4873" y="2495908"/>
            <a:ext cx="7919154" cy="82012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B6E1FD9-DA38-4EEE-8C7E-DCCBE7B34B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925" y="5090427"/>
            <a:ext cx="4650883" cy="33474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A3FC22F4-B752-406E-95E2-17171130428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08927" y="462326"/>
            <a:ext cx="678349" cy="534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319647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1745645-B3EC-4B7C-A249-E39C58EC5E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218" y="239415"/>
            <a:ext cx="8403906" cy="151396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D4974EA-BE57-4557-BF15-F9D43EE1D4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408" y="1753380"/>
            <a:ext cx="5451183" cy="742528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E8D1DE2-9EB7-4941-BEA7-66BC6A2F71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4873" y="2495908"/>
            <a:ext cx="7919154" cy="82012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B6E1FD9-DA38-4EEE-8C7E-DCCBE7B34B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925" y="5090427"/>
            <a:ext cx="4650883" cy="33474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705FE13-D820-43F3-9643-468D6F1F9CD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2865" y="3186947"/>
            <a:ext cx="7118854" cy="216063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50ACDAD-F3BF-4D90-AA0E-BD5CCA64AD2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8926" y="494276"/>
            <a:ext cx="678349" cy="534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470287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1745645-B3EC-4B7C-A249-E39C58EC5E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218" y="239415"/>
            <a:ext cx="8403906" cy="151396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D4974EA-BE57-4557-BF15-F9D43EE1D4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408" y="1753380"/>
            <a:ext cx="5451183" cy="742528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E8D1DE2-9EB7-4941-BEA7-66BC6A2F71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4873" y="2495908"/>
            <a:ext cx="7919154" cy="82012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B6E1FD9-DA38-4EEE-8C7E-DCCBE7B34B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925" y="5090427"/>
            <a:ext cx="4650883" cy="33474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705FE13-D820-43F3-9643-468D6F1F9CD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2865" y="3186947"/>
            <a:ext cx="7118854" cy="2160634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F5C9CFE4-B32F-40A0-83D4-E7EC7D2DC8E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408" y="5580358"/>
            <a:ext cx="4592957" cy="48690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2D62AD4C-1AE9-430C-9073-15949FBB275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15365" y="475568"/>
            <a:ext cx="678349" cy="534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815373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1745645-B3EC-4B7C-A249-E39C58EC5E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218" y="239415"/>
            <a:ext cx="8403906" cy="151396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D4974EA-BE57-4557-BF15-F9D43EE1D4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408" y="1753380"/>
            <a:ext cx="5451183" cy="742528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E8D1DE2-9EB7-4941-BEA7-66BC6A2F71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4873" y="2495908"/>
            <a:ext cx="7919154" cy="82012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B6E1FD9-DA38-4EEE-8C7E-DCCBE7B34B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925" y="5090427"/>
            <a:ext cx="4650883" cy="33474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705FE13-D820-43F3-9643-468D6F1F9CD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2865" y="3186947"/>
            <a:ext cx="7118854" cy="2160634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F5C9CFE4-B32F-40A0-83D4-E7EC7D2DC8E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408" y="5580358"/>
            <a:ext cx="4592957" cy="486903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ABCB9055-3379-4BEA-ACEC-94931CC1AD7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54541" y="5425173"/>
            <a:ext cx="1364320" cy="80947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6A92D1E-DD18-4FF7-9240-B77297E4A5C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15365" y="483985"/>
            <a:ext cx="678349" cy="534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586998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B79ED0AB-E3D9-4A91-9007-18C730967C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847" y="252667"/>
            <a:ext cx="8403906" cy="1513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823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  <a:alpha val="8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FF57EBF-B5CA-4BF9-B34D-E777F4AB97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2972" y="305040"/>
            <a:ext cx="6193556" cy="1256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42427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B79ED0AB-E3D9-4A91-9007-18C730967C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847" y="252667"/>
            <a:ext cx="8403906" cy="151396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BE3BCFA-F58E-4C27-81C0-FE477112B2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817" y="1785682"/>
            <a:ext cx="5451183" cy="74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058737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B79ED0AB-E3D9-4A91-9007-18C730967C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847" y="252667"/>
            <a:ext cx="8403906" cy="151396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BE3BCFA-F58E-4C27-81C0-FE477112B2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817" y="1785682"/>
            <a:ext cx="5451183" cy="742528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4793C23-468A-4F08-B42D-ACA8800F9F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817" y="2637782"/>
            <a:ext cx="3926803" cy="791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223131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B79ED0AB-E3D9-4A91-9007-18C730967C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847" y="252667"/>
            <a:ext cx="8403906" cy="151396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BE3BCFA-F58E-4C27-81C0-FE477112B2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817" y="1785682"/>
            <a:ext cx="5451183" cy="742528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4793C23-468A-4F08-B42D-ACA8800F9F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817" y="2637782"/>
            <a:ext cx="3926803" cy="79121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2A1F261B-D251-4262-8D01-2D74886D32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63643" y="1941649"/>
            <a:ext cx="2891654" cy="297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512459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B79ED0AB-E3D9-4A91-9007-18C730967C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847" y="252667"/>
            <a:ext cx="8403906" cy="151396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BE3BCFA-F58E-4C27-81C0-FE477112B2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817" y="1785682"/>
            <a:ext cx="5451183" cy="742528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4793C23-468A-4F08-B42D-ACA8800F9F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817" y="2637782"/>
            <a:ext cx="3926803" cy="791218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3D2E3B65-8221-4C7B-840A-5E9F400A34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847" y="3875105"/>
            <a:ext cx="2133898" cy="87642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2A1F261B-D251-4262-8D01-2D74886D324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63643" y="1941649"/>
            <a:ext cx="2891654" cy="297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717835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EC01D8D4-A977-41FC-A4B6-38A57ED1F4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017" y="163437"/>
            <a:ext cx="8385033" cy="1259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445229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F98AAF1-A6BC-4FCA-8B63-6F614A1420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729" y="1477984"/>
            <a:ext cx="6103401" cy="120031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EC01D8D4-A977-41FC-A4B6-38A57ED1F4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017" y="163437"/>
            <a:ext cx="8385033" cy="1259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452468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F98AAF1-A6BC-4FCA-8B63-6F614A1420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729" y="1477984"/>
            <a:ext cx="6103401" cy="120031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EC01D8D4-A977-41FC-A4B6-38A57ED1F4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017" y="163437"/>
            <a:ext cx="8385033" cy="125940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AE68F631-9441-46F4-880E-4E0D861AAD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631" y="2679544"/>
            <a:ext cx="1848108" cy="2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559649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F98AAF1-A6BC-4FCA-8B63-6F614A1420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729" y="1477984"/>
            <a:ext cx="6103401" cy="1200319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BF25F5C-F621-49D5-AE76-B91348BAFB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401" y="2922256"/>
            <a:ext cx="5592989" cy="2626954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EC01D8D4-A977-41FC-A4B6-38A57ED1F4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017" y="163437"/>
            <a:ext cx="8385033" cy="125940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AE68F631-9441-46F4-880E-4E0D861AAD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631" y="2679544"/>
            <a:ext cx="1848108" cy="2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026577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F98AAF1-A6BC-4FCA-8B63-6F614A1420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729" y="1477984"/>
            <a:ext cx="6103401" cy="1200319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BF25F5C-F621-49D5-AE76-B91348BAFB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401" y="2922256"/>
            <a:ext cx="5592989" cy="2626954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EC01D8D4-A977-41FC-A4B6-38A57ED1F4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017" y="163437"/>
            <a:ext cx="8385033" cy="125940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AE68F631-9441-46F4-880E-4E0D861AAD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631" y="2679544"/>
            <a:ext cx="1848108" cy="295316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79F1A5-0FEF-4AE3-B0E1-395A05D1C4C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61434" y="2974860"/>
            <a:ext cx="6294644" cy="2280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796673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F98AAF1-A6BC-4FCA-8B63-6F614A1420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729" y="1477984"/>
            <a:ext cx="6103401" cy="1200319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BF25F5C-F621-49D5-AE76-B91348BAFB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401" y="2922256"/>
            <a:ext cx="5592989" cy="2626954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EC01D8D4-A977-41FC-A4B6-38A57ED1F4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017" y="163437"/>
            <a:ext cx="8385033" cy="125940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AE68F631-9441-46F4-880E-4E0D861AAD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631" y="2679544"/>
            <a:ext cx="1848108" cy="295316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E79F1A5-0FEF-4AE3-B0E1-395A05D1C4C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61434" y="2974860"/>
            <a:ext cx="6294644" cy="2280882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6F18D2FA-E2AB-4729-8CC7-CD3CB8957C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1214" y="5133872"/>
            <a:ext cx="3153215" cy="1467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597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  <a:alpha val="8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FF57EBF-B5CA-4BF9-B34D-E777F4AB97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2972" y="305040"/>
            <a:ext cx="6193556" cy="125682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E135FF62-0480-4406-8FB9-9832A4E0C5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0255" y="2144792"/>
            <a:ext cx="5251489" cy="256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316711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D037BC4-3DEC-40A8-86F8-66AB357F8B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55" y="-46010"/>
            <a:ext cx="8327687" cy="1256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807670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D037BC4-3DEC-40A8-86F8-66AB357F8B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55" y="-46010"/>
            <a:ext cx="8327687" cy="125682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EC73642-1830-46F7-972F-2423696186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76" y="1068619"/>
            <a:ext cx="6908490" cy="1351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768128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D037BC4-3DEC-40A8-86F8-66AB357F8B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55" y="-46010"/>
            <a:ext cx="8327687" cy="125682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EC73642-1830-46F7-972F-2423696186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76" y="1068619"/>
            <a:ext cx="6908490" cy="135115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6C22976-F24B-4811-A11B-4017793095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1166" y="1268931"/>
            <a:ext cx="2231692" cy="581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73513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D037BC4-3DEC-40A8-86F8-66AB357F8B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55" y="-46010"/>
            <a:ext cx="8327687" cy="125682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EC73642-1830-46F7-972F-2423696186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76" y="1068619"/>
            <a:ext cx="6908490" cy="135115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6C22976-F24B-4811-A11B-4017793095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1166" y="1268931"/>
            <a:ext cx="2231692" cy="58124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36EFD8A-344F-4CCB-93D7-39C922C087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9325" y="2285594"/>
            <a:ext cx="7794155" cy="923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137240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D037BC4-3DEC-40A8-86F8-66AB357F8B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55" y="-46010"/>
            <a:ext cx="8327687" cy="125682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EC73642-1830-46F7-972F-2423696186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76" y="1068619"/>
            <a:ext cx="6908490" cy="135115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6C22976-F24B-4811-A11B-4017793095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1166" y="1268931"/>
            <a:ext cx="2231692" cy="58124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36EFD8A-344F-4CCB-93D7-39C922C087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9325" y="2285594"/>
            <a:ext cx="7794155" cy="923595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1BC0AE73-AB8D-480B-89F4-ECEED55583A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3355" y="2924956"/>
            <a:ext cx="8748416" cy="2445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279451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D037BC4-3DEC-40A8-86F8-66AB357F8B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55" y="-46010"/>
            <a:ext cx="8327687" cy="125682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EC73642-1830-46F7-972F-2423696186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76" y="1068619"/>
            <a:ext cx="6908490" cy="135115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6C22976-F24B-4811-A11B-4017793095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1166" y="1268931"/>
            <a:ext cx="2231692" cy="58124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36EFD8A-344F-4CCB-93D7-39C922C087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9325" y="2285594"/>
            <a:ext cx="7794155" cy="923595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49B0D804-74F4-4BF8-B25E-D0C27ABFD6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25475" y="2908833"/>
            <a:ext cx="3288087" cy="2321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504883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D037BC4-3DEC-40A8-86F8-66AB357F8B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55" y="-46010"/>
            <a:ext cx="8327687" cy="125682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EC73642-1830-46F7-972F-2423696186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76" y="1068619"/>
            <a:ext cx="6908490" cy="135115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6C22976-F24B-4811-A11B-4017793095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1166" y="1268931"/>
            <a:ext cx="2231692" cy="58124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36EFD8A-344F-4CCB-93D7-39C922C087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9325" y="2285594"/>
            <a:ext cx="7794155" cy="923595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49B0D804-74F4-4BF8-B25E-D0C27ABFD6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25475" y="2908833"/>
            <a:ext cx="3288087" cy="232192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80304AF7-BC2B-4964-BFA5-B27C793280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828" y="5256069"/>
            <a:ext cx="5556365" cy="1066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844201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D037BC4-3DEC-40A8-86F8-66AB357F8B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55" y="-46010"/>
            <a:ext cx="8327687" cy="125682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EC73642-1830-46F7-972F-2423696186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76" y="1068619"/>
            <a:ext cx="6908490" cy="135115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6C22976-F24B-4811-A11B-4017793095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1166" y="1268931"/>
            <a:ext cx="2231692" cy="58124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36EFD8A-344F-4CCB-93D7-39C922C087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9325" y="2285594"/>
            <a:ext cx="7794155" cy="923595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49B0D804-74F4-4BF8-B25E-D0C27ABFD6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25475" y="2908833"/>
            <a:ext cx="3288087" cy="232192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80304AF7-BC2B-4964-BFA5-B27C793280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828" y="5256069"/>
            <a:ext cx="5556365" cy="1066623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806D4D0C-1BBC-482B-8A38-6C92E08F727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3016" y="2996929"/>
            <a:ext cx="754568" cy="229301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21109D4B-C955-465E-90EB-1FA5ADCF92D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3198" y="4321823"/>
            <a:ext cx="7128000" cy="934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225705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D037BC4-3DEC-40A8-86F8-66AB357F8B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55" y="-46010"/>
            <a:ext cx="8327687" cy="125682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EC73642-1830-46F7-972F-2423696186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76" y="1068619"/>
            <a:ext cx="6908490" cy="135115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6C22976-F24B-4811-A11B-4017793095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1166" y="1268931"/>
            <a:ext cx="2231692" cy="58124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36EFD8A-344F-4CCB-93D7-39C922C087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9325" y="2285594"/>
            <a:ext cx="7794155" cy="923595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49B0D804-74F4-4BF8-B25E-D0C27ABFD6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25475" y="2908833"/>
            <a:ext cx="3288087" cy="232192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80304AF7-BC2B-4964-BFA5-B27C793280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828" y="5256069"/>
            <a:ext cx="5556365" cy="1066623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806D4D0C-1BBC-482B-8A38-6C92E08F727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3016" y="2996929"/>
            <a:ext cx="754568" cy="229301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21109D4B-C955-465E-90EB-1FA5ADCF92D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3198" y="4321823"/>
            <a:ext cx="7128000" cy="934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039019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D037BC4-3DEC-40A8-86F8-66AB357F8B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55" y="-46010"/>
            <a:ext cx="8327687" cy="125682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EC73642-1830-46F7-972F-2423696186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76" y="1068619"/>
            <a:ext cx="6908490" cy="135115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6C22976-F24B-4811-A11B-4017793095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1166" y="1268931"/>
            <a:ext cx="2231692" cy="58124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36EFD8A-344F-4CCB-93D7-39C922C087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9325" y="2285594"/>
            <a:ext cx="7794155" cy="923595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49B0D804-74F4-4BF8-B25E-D0C27ABFD6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25475" y="2908833"/>
            <a:ext cx="3288087" cy="232192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80304AF7-BC2B-4964-BFA5-B27C793280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828" y="5256069"/>
            <a:ext cx="5556365" cy="1066623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806D4D0C-1BBC-482B-8A38-6C92E08F727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3016" y="2996929"/>
            <a:ext cx="754568" cy="229301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21109D4B-C955-465E-90EB-1FA5ADCF92D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3198" y="4321823"/>
            <a:ext cx="7128000" cy="934246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372ACB70-6426-4DE4-A9AE-F349679CF2B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2676" y="5906905"/>
            <a:ext cx="6717942" cy="923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012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  <a:alpha val="8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FF57EBF-B5CA-4BF9-B34D-E777F4AB97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2972" y="305040"/>
            <a:ext cx="6193556" cy="125682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7C5463A5-46D5-40C4-B44A-DCBD29656D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0825" y="4915140"/>
            <a:ext cx="2153949" cy="48690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E135FF62-0480-4406-8FB9-9832A4E0C5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0255" y="2144792"/>
            <a:ext cx="5251489" cy="256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803969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D037BC4-3DEC-40A8-86F8-66AB357F8B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55" y="-46010"/>
            <a:ext cx="8327687" cy="125682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EC73642-1830-46F7-972F-2423696186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76" y="1068619"/>
            <a:ext cx="6908490" cy="135115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6C22976-F24B-4811-A11B-4017793095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1166" y="1268931"/>
            <a:ext cx="2231692" cy="58124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36EFD8A-344F-4CCB-93D7-39C922C087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9325" y="2285594"/>
            <a:ext cx="7794155" cy="923595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49B0D804-74F4-4BF8-B25E-D0C27ABFD6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25475" y="2908833"/>
            <a:ext cx="3288087" cy="232192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80304AF7-BC2B-4964-BFA5-B27C793280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828" y="5256069"/>
            <a:ext cx="5556365" cy="1066623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806D4D0C-1BBC-482B-8A38-6C92E08F727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3016" y="2996929"/>
            <a:ext cx="754568" cy="229301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21109D4B-C955-465E-90EB-1FA5ADCF92D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3198" y="4321823"/>
            <a:ext cx="7128000" cy="934246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372ACB70-6426-4DE4-A9AE-F349679CF2B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2676" y="5906905"/>
            <a:ext cx="6717942" cy="923595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5C2FC8C6-CD10-4B3F-9F57-353A125C4F7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131561" y="5384641"/>
            <a:ext cx="1983218" cy="809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110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B149BB52-DB81-40DD-9531-9CAD36FE84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427" y="162811"/>
            <a:ext cx="7489279" cy="176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170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B149BB52-DB81-40DD-9531-9CAD36FE84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427" y="162811"/>
            <a:ext cx="7489279" cy="176959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5F7B032-C087-453E-B136-64F290977D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095" y="1895714"/>
            <a:ext cx="2897846" cy="2550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8263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B149BB52-DB81-40DD-9531-9CAD36FE84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427" y="162811"/>
            <a:ext cx="7489279" cy="176959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5F7B032-C087-453E-B136-64F290977D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095" y="1895714"/>
            <a:ext cx="2897846" cy="255015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302BB22-437A-4EC1-A6FE-A87F48951D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7787" y="1900991"/>
            <a:ext cx="2115839" cy="1437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7443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B149BB52-DB81-40DD-9531-9CAD36FE84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427" y="162811"/>
            <a:ext cx="7489279" cy="176959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5F7B032-C087-453E-B136-64F290977D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095" y="1895714"/>
            <a:ext cx="2897846" cy="255015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302BB22-437A-4EC1-A6FE-A87F48951D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7787" y="1900991"/>
            <a:ext cx="2115839" cy="1437887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C70435D-4142-4261-854A-7E21163ECA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33005" y="3145524"/>
            <a:ext cx="3745401" cy="1323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2042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B149BB52-DB81-40DD-9531-9CAD36FE84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427" y="162811"/>
            <a:ext cx="7489279" cy="176959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5F7B032-C087-453E-B136-64F290977D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095" y="1895714"/>
            <a:ext cx="2897846" cy="255015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302BB22-437A-4EC1-A6FE-A87F48951D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7787" y="1900991"/>
            <a:ext cx="2115839" cy="1437887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C70435D-4142-4261-854A-7E21163ECA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33005" y="3145524"/>
            <a:ext cx="3745401" cy="132376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2D1CD13-631A-443C-93D9-925C8133E1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62573" y="4321400"/>
            <a:ext cx="6765198" cy="1028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5216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B149BB52-DB81-40DD-9531-9CAD36FE84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427" y="162811"/>
            <a:ext cx="7489279" cy="176959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5F7B032-C087-453E-B136-64F290977D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095" y="1895714"/>
            <a:ext cx="2897846" cy="255015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302BB22-437A-4EC1-A6FE-A87F48951D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7787" y="1900991"/>
            <a:ext cx="2115839" cy="1437887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C70435D-4142-4261-854A-7E21163ECA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33005" y="3145524"/>
            <a:ext cx="3745401" cy="132376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2D1CD13-631A-443C-93D9-925C8133E1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62573" y="4321400"/>
            <a:ext cx="6765198" cy="102858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3203C3CA-08A9-4D02-BF7A-7A8E16C2686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61941" y="5248934"/>
            <a:ext cx="2687482" cy="138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584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2B69D478-2F7F-41F9-B094-C2FFD7E7D6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0305" y="59577"/>
            <a:ext cx="7175256" cy="2787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9271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B149BB52-DB81-40DD-9531-9CAD36FE84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427" y="162811"/>
            <a:ext cx="7489279" cy="176959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5F7B032-C087-453E-B136-64F290977D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095" y="1895714"/>
            <a:ext cx="2897846" cy="255015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302BB22-437A-4EC1-A6FE-A87F48951D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7787" y="1900991"/>
            <a:ext cx="2115839" cy="1437887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C70435D-4142-4261-854A-7E21163ECA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33005" y="3145524"/>
            <a:ext cx="3745401" cy="132376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2D1CD13-631A-443C-93D9-925C8133E1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62573" y="4321400"/>
            <a:ext cx="6765198" cy="102858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3203C3CA-08A9-4D02-BF7A-7A8E16C2686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61941" y="5248934"/>
            <a:ext cx="2687482" cy="138006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01BFEC3C-AEA8-48BC-B843-B10850FE766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44791" y="5709970"/>
            <a:ext cx="2003035" cy="45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0443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C6EAF52-74CB-4EBB-B236-F5677891DE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258" y="81658"/>
            <a:ext cx="7804825" cy="125682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9302A4C-C83C-4180-A2D0-EC8582A744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8994" y="518350"/>
            <a:ext cx="907006" cy="19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3902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C6EAF52-74CB-4EBB-B236-F5677891DE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258" y="81658"/>
            <a:ext cx="7804825" cy="125682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9302A4C-C83C-4180-A2D0-EC8582A744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8994" y="518350"/>
            <a:ext cx="907006" cy="191718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208D9FEE-B224-4636-A002-7E35743ED3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535" y="1353374"/>
            <a:ext cx="4249971" cy="791218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41E92FD9-499E-4DA7-AED9-FB5CB17D4F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3176" y="1657689"/>
            <a:ext cx="1239321" cy="486903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1E5B49B5-1F60-40B7-8EEC-646A575097F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1629" y="1361977"/>
            <a:ext cx="887189" cy="486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2949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C6EAF52-74CB-4EBB-B236-F5677891DE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258" y="81658"/>
            <a:ext cx="7804825" cy="125682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9302A4C-C83C-4180-A2D0-EC8582A744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8994" y="518350"/>
            <a:ext cx="907006" cy="191718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208D9FEE-B224-4636-A002-7E35743ED3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535" y="1353374"/>
            <a:ext cx="4249971" cy="791218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E2A960E8-16CC-4476-9A2F-953830FAE5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2414909"/>
            <a:ext cx="4365824" cy="829257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41E92FD9-499E-4DA7-AED9-FB5CB17D4F7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03176" y="1657689"/>
            <a:ext cx="1239321" cy="486903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1E5B49B5-1F60-40B7-8EEC-646A575097F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41629" y="1361977"/>
            <a:ext cx="887189" cy="486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0832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E2D97CA0-6D64-4549-955C-26A8987EBE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9146" y="1353374"/>
            <a:ext cx="5698132" cy="1655472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C6EAF52-74CB-4EBB-B236-F5677891DE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258" y="81658"/>
            <a:ext cx="7804825" cy="125682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9302A4C-C83C-4180-A2D0-EC8582A744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8994" y="518350"/>
            <a:ext cx="907006" cy="191718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208D9FEE-B224-4636-A002-7E35743ED3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535" y="1353374"/>
            <a:ext cx="4249971" cy="791218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E2A960E8-16CC-4476-9A2F-953830FAE5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0" y="2414909"/>
            <a:ext cx="4365824" cy="829257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41E92FD9-499E-4DA7-AED9-FB5CB17D4F7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03176" y="1657689"/>
            <a:ext cx="1239321" cy="486903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1E5B49B5-1F60-40B7-8EEC-646A575097F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41629" y="1361977"/>
            <a:ext cx="887189" cy="486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6256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E2D97CA0-6D64-4549-955C-26A8987EBE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9146" y="1353374"/>
            <a:ext cx="5698132" cy="1655472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C6EAF52-74CB-4EBB-B236-F5677891DE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258" y="81658"/>
            <a:ext cx="7804825" cy="125682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9302A4C-C83C-4180-A2D0-EC8582A744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8994" y="518350"/>
            <a:ext cx="907006" cy="191718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208D9FEE-B224-4636-A002-7E35743ED3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535" y="1353374"/>
            <a:ext cx="4249971" cy="791218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E2A960E8-16CC-4476-9A2F-953830FAE5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0" y="2414909"/>
            <a:ext cx="4365824" cy="829257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41E92FD9-499E-4DA7-AED9-FB5CB17D4F7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03176" y="1657689"/>
            <a:ext cx="1239321" cy="486903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1E5B49B5-1F60-40B7-8EEC-646A575097F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41629" y="1361977"/>
            <a:ext cx="887189" cy="486903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6A194DA8-A01B-4BFF-A790-F8D73CA012D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5535" y="2068392"/>
            <a:ext cx="3955766" cy="486903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A5376513-F295-4128-9F0D-C6E05AE3D7E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30799" y="2110654"/>
            <a:ext cx="1554868" cy="486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1933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E2D97CA0-6D64-4549-955C-26A8987EBE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9146" y="1353374"/>
            <a:ext cx="5698132" cy="165547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A542690-A23A-4C40-A7E2-75EA862807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780" y="3008846"/>
            <a:ext cx="3525891" cy="83838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F2126B3-4766-4FB3-B893-53DC881CDB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535" y="2171458"/>
            <a:ext cx="3955766" cy="486903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C6EAF52-74CB-4EBB-B236-F5677891DE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258" y="81658"/>
            <a:ext cx="7804825" cy="125682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9302A4C-C83C-4180-A2D0-EC8582A7441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8994" y="518350"/>
            <a:ext cx="907006" cy="191718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208D9FEE-B224-4636-A002-7E35743ED36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5535" y="1353374"/>
            <a:ext cx="4249971" cy="791218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E2A960E8-16CC-4476-9A2F-953830FAE58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96000" y="2414909"/>
            <a:ext cx="4365824" cy="829257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348A0FEC-CFB7-4DFF-9ACF-BA72DBFBD58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198727" y="2192231"/>
            <a:ext cx="1554868" cy="486903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41E92FD9-499E-4DA7-AED9-FB5CB17D4F7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03176" y="1657689"/>
            <a:ext cx="1239321" cy="486903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1E5B49B5-1F60-40B7-8EEC-646A575097F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41629" y="1361977"/>
            <a:ext cx="887189" cy="486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5966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E2D97CA0-6D64-4549-955C-26A8987EBE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9146" y="1353374"/>
            <a:ext cx="5698132" cy="165547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A542690-A23A-4C40-A7E2-75EA862807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780" y="3008846"/>
            <a:ext cx="3525891" cy="83838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7A058D47-7BF2-4595-85D9-686979F8FF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780" y="4336021"/>
            <a:ext cx="2259131" cy="876426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F2126B3-4766-4FB3-B893-53DC881CDB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535" y="2171458"/>
            <a:ext cx="3955766" cy="486903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C6EAF52-74CB-4EBB-B236-F5677891DE3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9258" y="81658"/>
            <a:ext cx="7804825" cy="125682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9302A4C-C83C-4180-A2D0-EC8582A7441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88994" y="518350"/>
            <a:ext cx="907006" cy="191718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208D9FEE-B224-4636-A002-7E35743ED3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5535" y="1353374"/>
            <a:ext cx="4249971" cy="791218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E2A960E8-16CC-4476-9A2F-953830FAE58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96000" y="2414909"/>
            <a:ext cx="4365824" cy="829257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348A0FEC-CFB7-4DFF-9ACF-BA72DBFBD58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98727" y="2192231"/>
            <a:ext cx="1554868" cy="486903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41E92FD9-499E-4DA7-AED9-FB5CB17D4F7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03176" y="1657689"/>
            <a:ext cx="1239321" cy="486903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1E5B49B5-1F60-40B7-8EEC-646A575097F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441629" y="1361977"/>
            <a:ext cx="887189" cy="486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4031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71DC6354-56B8-4C0E-96B9-64A232B656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036" y="27547"/>
            <a:ext cx="7804825" cy="125682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4AFE672-3455-4A16-8362-D80D132ECA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3179" y="457889"/>
            <a:ext cx="907006" cy="19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9528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042F0FAE-C8BA-4F8A-89E8-39049F373F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3836" y="1219023"/>
            <a:ext cx="1239321" cy="486903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AF055838-C2C1-4B45-A5D1-378EE7934D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9" y="1915867"/>
            <a:ext cx="1964926" cy="505162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048F034B-9894-4BFE-A8FE-9D5D1AE11E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62448" y="1562948"/>
            <a:ext cx="1239321" cy="486903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71DC6354-56B8-4C0E-96B9-64A232B656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036" y="27547"/>
            <a:ext cx="7804825" cy="125682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4AFE672-3455-4A16-8362-D80D132ECA9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3179" y="457889"/>
            <a:ext cx="907006" cy="19171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DBCEE7-C29B-4931-8610-7E224A9DE21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9074" y="1206672"/>
            <a:ext cx="4184423" cy="1180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087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3231A02-9E1C-4119-922C-CE2F017544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2768" y="3321749"/>
            <a:ext cx="2173766" cy="189435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2B69D478-2F7F-41F9-B094-C2FFD7E7D6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0305" y="59577"/>
            <a:ext cx="7175256" cy="2787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4694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3CB8ADE3-E443-4AA9-8144-00DA9C18D7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023" y="2713049"/>
            <a:ext cx="5775876" cy="1151831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DC42E126-3153-4D86-ADD7-02246096D1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389" y="2344289"/>
            <a:ext cx="6128007" cy="505162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042F0FAE-C8BA-4F8A-89E8-39049F373F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3836" y="1219023"/>
            <a:ext cx="1239321" cy="486903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AF055838-C2C1-4B45-A5D1-378EE7934D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9" y="1915867"/>
            <a:ext cx="1964926" cy="505162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048F034B-9894-4BFE-A8FE-9D5D1AE11EE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62448" y="1562948"/>
            <a:ext cx="1239321" cy="486903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71DC6354-56B8-4C0E-96B9-64A232B656B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0036" y="27547"/>
            <a:ext cx="7804825" cy="125682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4AFE672-3455-4A16-8362-D80D132ECA9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53179" y="457889"/>
            <a:ext cx="907006" cy="19171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DBCEE7-C29B-4931-8610-7E224A9DE21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9074" y="1206672"/>
            <a:ext cx="4184423" cy="1180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7959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3CB8ADE3-E443-4AA9-8144-00DA9C18D7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023" y="2713049"/>
            <a:ext cx="5775876" cy="1151831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DC42E126-3153-4D86-ADD7-02246096D1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389" y="2344289"/>
            <a:ext cx="6128007" cy="505162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042F0FAE-C8BA-4F8A-89E8-39049F373F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3836" y="1219023"/>
            <a:ext cx="1239321" cy="486903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AF055838-C2C1-4B45-A5D1-378EE7934D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9" y="1915867"/>
            <a:ext cx="1964926" cy="505162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048F034B-9894-4BFE-A8FE-9D5D1AE11EE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62448" y="1562948"/>
            <a:ext cx="1239321" cy="486903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29A922E7-6EF2-412D-A550-2459D22F1E8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0036" y="3734487"/>
            <a:ext cx="3012175" cy="505162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71DC6354-56B8-4C0E-96B9-64A232B656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0036" y="27547"/>
            <a:ext cx="7804825" cy="125682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4AFE672-3455-4A16-8362-D80D132ECA9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53179" y="457889"/>
            <a:ext cx="907006" cy="19171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DBCEE7-C29B-4931-8610-7E224A9DE21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9074" y="1206672"/>
            <a:ext cx="4184423" cy="1180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1682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3CB8ADE3-E443-4AA9-8144-00DA9C18D7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023" y="2713049"/>
            <a:ext cx="5775876" cy="1151831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DC42E126-3153-4D86-ADD7-02246096D1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389" y="2344289"/>
            <a:ext cx="6128007" cy="505162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042F0FAE-C8BA-4F8A-89E8-39049F373F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3836" y="1219023"/>
            <a:ext cx="1239321" cy="486903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AF055838-C2C1-4B45-A5D1-378EE7934D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9" y="1915867"/>
            <a:ext cx="1964926" cy="505162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048F034B-9894-4BFE-A8FE-9D5D1AE11EE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62448" y="1562948"/>
            <a:ext cx="1239321" cy="486903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29A922E7-6EF2-412D-A550-2459D22F1E8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0036" y="3734487"/>
            <a:ext cx="3012175" cy="505162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71DC6354-56B8-4C0E-96B9-64A232B656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0036" y="27547"/>
            <a:ext cx="7804825" cy="125682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4AFE672-3455-4A16-8362-D80D132ECA9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53179" y="457889"/>
            <a:ext cx="907006" cy="19171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DBCEE7-C29B-4931-8610-7E224A9DE21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9074" y="1206672"/>
            <a:ext cx="4184423" cy="118074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312018A3-7098-4EA1-8E6C-204AD208193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1937" y="4213004"/>
            <a:ext cx="1259138" cy="505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3108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3CB8ADE3-E443-4AA9-8144-00DA9C18D7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023" y="2713049"/>
            <a:ext cx="5775876" cy="1151831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DC42E126-3153-4D86-ADD7-02246096D1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389" y="2344289"/>
            <a:ext cx="6128007" cy="505162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042F0FAE-C8BA-4F8A-89E8-39049F373F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3836" y="1219023"/>
            <a:ext cx="1239321" cy="486903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AF055838-C2C1-4B45-A5D1-378EE7934D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9" y="1915867"/>
            <a:ext cx="1964926" cy="505162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048F034B-9894-4BFE-A8FE-9D5D1AE11EE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62448" y="1562948"/>
            <a:ext cx="1239321" cy="486903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29A922E7-6EF2-412D-A550-2459D22F1E8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0036" y="3734487"/>
            <a:ext cx="3012175" cy="505162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71DC6354-56B8-4C0E-96B9-64A232B656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0036" y="27547"/>
            <a:ext cx="7804825" cy="125682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4AFE672-3455-4A16-8362-D80D132ECA9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53179" y="457889"/>
            <a:ext cx="907006" cy="19171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ADBCEE7-C29B-4931-8610-7E224A9DE21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9074" y="1206672"/>
            <a:ext cx="4184423" cy="1180741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73D8F34-3959-480F-9FFE-F099B4D245A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92074" y="4649447"/>
            <a:ext cx="2841444" cy="50516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312018A3-7098-4EA1-8E6C-204AD208193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41937" y="4213004"/>
            <a:ext cx="1259138" cy="505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8415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3837D52-259A-43E6-878A-6625BC93F8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284" y="73203"/>
            <a:ext cx="8280432" cy="999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9565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3837D52-259A-43E6-878A-6625BC93F8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284" y="73203"/>
            <a:ext cx="8280432" cy="999674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7E0273B8-9B16-457D-9A2B-F48D9F9B48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892" y="1187200"/>
            <a:ext cx="4583810" cy="496033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58E08309-3C58-4EE1-BBF7-5BCA542959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892" y="1584979"/>
            <a:ext cx="4431372" cy="486903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xmlns="" id="{E9E2974E-5678-4813-B669-4C14FEDB38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941" y="1947562"/>
            <a:ext cx="8051775" cy="496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6804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3837D52-259A-43E6-878A-6625BC93F8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284" y="73203"/>
            <a:ext cx="8280432" cy="999674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7E0273B8-9B16-457D-9A2B-F48D9F9B48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892" y="1187200"/>
            <a:ext cx="4583810" cy="496033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58E08309-3C58-4EE1-BBF7-5BCA542959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892" y="1584979"/>
            <a:ext cx="4431372" cy="486903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xmlns="" id="{E9E2974E-5678-4813-B669-4C14FEDB38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941" y="1947562"/>
            <a:ext cx="8051775" cy="496033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xmlns="" id="{A84E85AF-7341-4874-A15E-3BB0BA655F7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1322" y="2913085"/>
            <a:ext cx="2144803" cy="1722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8325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3837D52-259A-43E6-878A-6625BC93F8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284" y="73203"/>
            <a:ext cx="8280432" cy="999674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7E0273B8-9B16-457D-9A2B-F48D9F9B48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892" y="1187200"/>
            <a:ext cx="4583810" cy="496033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58E08309-3C58-4EE1-BBF7-5BCA542959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892" y="1584979"/>
            <a:ext cx="4431372" cy="486903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xmlns="" id="{E9E2974E-5678-4813-B669-4C14FEDB38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941" y="1947562"/>
            <a:ext cx="8051775" cy="496033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xmlns="" id="{A84E85AF-7341-4874-A15E-3BB0BA655F7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1322" y="2913085"/>
            <a:ext cx="2144803" cy="1722421"/>
          </a:xfrm>
          <a:prstGeom prst="rect">
            <a:avLst/>
          </a:prstGeom>
        </p:spPr>
      </p:pic>
      <p:pic>
        <p:nvPicPr>
          <p:cNvPr id="31" name="Рисунок 30">
            <a:extLst>
              <a:ext uri="{FF2B5EF4-FFF2-40B4-BE49-F238E27FC236}">
                <a16:creationId xmlns:a16="http://schemas.microsoft.com/office/drawing/2014/main" xmlns="" id="{3263AEB6-502E-4384-B624-69C0B157C2D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81500" y="2829593"/>
            <a:ext cx="1897853" cy="1883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70224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3837D52-259A-43E6-878A-6625BC93F8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284" y="73203"/>
            <a:ext cx="8280432" cy="999674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7E0273B8-9B16-457D-9A2B-F48D9F9B48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892" y="1187200"/>
            <a:ext cx="4583810" cy="496033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58E08309-3C58-4EE1-BBF7-5BCA542959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892" y="1584979"/>
            <a:ext cx="4431372" cy="486903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xmlns="" id="{E9FE244E-BD80-486C-8D34-F4E57ACF66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3722" y="2321450"/>
            <a:ext cx="8127994" cy="524943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xmlns="" id="{E9E2974E-5678-4813-B669-4C14FEDB387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9941" y="1947562"/>
            <a:ext cx="8051775" cy="496033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xmlns="" id="{A84E85AF-7341-4874-A15E-3BB0BA655F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1322" y="2913085"/>
            <a:ext cx="2144803" cy="1722421"/>
          </a:xfrm>
          <a:prstGeom prst="rect">
            <a:avLst/>
          </a:prstGeom>
        </p:spPr>
      </p:pic>
      <p:pic>
        <p:nvPicPr>
          <p:cNvPr id="31" name="Рисунок 30">
            <a:extLst>
              <a:ext uri="{FF2B5EF4-FFF2-40B4-BE49-F238E27FC236}">
                <a16:creationId xmlns:a16="http://schemas.microsoft.com/office/drawing/2014/main" xmlns="" id="{3263AEB6-502E-4384-B624-69C0B157C2D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81500" y="2829593"/>
            <a:ext cx="1897853" cy="1883708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xmlns="" id="{3E82C2F3-BF46-4775-92F5-B442B140CF7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95828" y="4532008"/>
            <a:ext cx="382619" cy="486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3220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3837D52-259A-43E6-878A-6625BC93F8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284" y="73203"/>
            <a:ext cx="8280432" cy="999674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7E0273B8-9B16-457D-9A2B-F48D9F9B48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892" y="1187200"/>
            <a:ext cx="4583810" cy="496033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58E08309-3C58-4EE1-BBF7-5BCA542959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892" y="1584979"/>
            <a:ext cx="4431372" cy="486903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xmlns="" id="{197EC6AA-D9C7-4DA9-B258-F163714A4E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01450" y="3014944"/>
            <a:ext cx="2440532" cy="486903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xmlns="" id="{E9FE244E-BD80-486C-8D34-F4E57ACF66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3722" y="2321450"/>
            <a:ext cx="8127994" cy="524943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xmlns="" id="{E9E2974E-5678-4813-B669-4C14FEDB387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9941" y="1947562"/>
            <a:ext cx="8051775" cy="496033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xmlns="" id="{A84E85AF-7341-4874-A15E-3BB0BA655F7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1322" y="2913085"/>
            <a:ext cx="2144803" cy="1722421"/>
          </a:xfrm>
          <a:prstGeom prst="rect">
            <a:avLst/>
          </a:prstGeom>
        </p:spPr>
      </p:pic>
      <p:pic>
        <p:nvPicPr>
          <p:cNvPr id="31" name="Рисунок 30">
            <a:extLst>
              <a:ext uri="{FF2B5EF4-FFF2-40B4-BE49-F238E27FC236}">
                <a16:creationId xmlns:a16="http://schemas.microsoft.com/office/drawing/2014/main" xmlns="" id="{3263AEB6-502E-4384-B624-69C0B157C2D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81500" y="2829593"/>
            <a:ext cx="1897853" cy="1883708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xmlns="" id="{3E82C2F3-BF46-4775-92F5-B442B140CF7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95828" y="4532008"/>
            <a:ext cx="382619" cy="486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446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3231A02-9E1C-4119-922C-CE2F017544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2768" y="3321749"/>
            <a:ext cx="2173766" cy="1894359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2926028-CA90-4D2E-AEFB-E833488B07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4373" y="3117097"/>
            <a:ext cx="3050284" cy="2303662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2B69D478-2F7F-41F9-B094-C2FFD7E7D6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80305" y="59577"/>
            <a:ext cx="7175256" cy="2787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8707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3837D52-259A-43E6-878A-6625BC93F8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284" y="73203"/>
            <a:ext cx="8280432" cy="999674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7E0273B8-9B16-457D-9A2B-F48D9F9B48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892" y="1187200"/>
            <a:ext cx="4583810" cy="496033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58E08309-3C58-4EE1-BBF7-5BCA542959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892" y="1584979"/>
            <a:ext cx="4431372" cy="486903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xmlns="" id="{197EC6AA-D9C7-4DA9-B258-F163714A4E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01450" y="3014944"/>
            <a:ext cx="2440532" cy="486903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xmlns="" id="{0D36B03C-39FF-4AD8-B01C-D9C7AA40EDA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82698" y="3748115"/>
            <a:ext cx="1878036" cy="809477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xmlns="" id="{E9FE244E-BD80-486C-8D34-F4E57ACF664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3722" y="2321450"/>
            <a:ext cx="8127994" cy="524943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xmlns="" id="{E9E2974E-5678-4813-B669-4C14FEDB387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9941" y="1947562"/>
            <a:ext cx="8051775" cy="496033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xmlns="" id="{A84E85AF-7341-4874-A15E-3BB0BA655F7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1322" y="2913085"/>
            <a:ext cx="2144803" cy="1722421"/>
          </a:xfrm>
          <a:prstGeom prst="rect">
            <a:avLst/>
          </a:prstGeom>
        </p:spPr>
      </p:pic>
      <p:pic>
        <p:nvPicPr>
          <p:cNvPr id="31" name="Рисунок 30">
            <a:extLst>
              <a:ext uri="{FF2B5EF4-FFF2-40B4-BE49-F238E27FC236}">
                <a16:creationId xmlns:a16="http://schemas.microsoft.com/office/drawing/2014/main" xmlns="" id="{3263AEB6-502E-4384-B624-69C0B157C2D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81500" y="2829593"/>
            <a:ext cx="1897853" cy="1883708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xmlns="" id="{3E82C2F3-BF46-4775-92F5-B442B140CF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95828" y="4532008"/>
            <a:ext cx="382619" cy="486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3358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5521B506-BAF3-4883-96FF-FA2B1BFA8C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977" y="135768"/>
            <a:ext cx="7080745" cy="999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734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5521B506-BAF3-4883-96FF-FA2B1BFA8C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977" y="135768"/>
            <a:ext cx="7080745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51469AC-9949-4AD5-98AD-19EA98C742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582" y="1221196"/>
            <a:ext cx="3870401" cy="1950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6372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5521B506-BAF3-4883-96FF-FA2B1BFA8C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977" y="135768"/>
            <a:ext cx="7080745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51469AC-9949-4AD5-98AD-19EA98C742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582" y="1221196"/>
            <a:ext cx="3870401" cy="1950657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C135A0A-7620-4919-B8F2-70E6F4E442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932" y="1222716"/>
            <a:ext cx="3288087" cy="1151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17776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5521B506-BAF3-4883-96FF-FA2B1BFA8C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977" y="135768"/>
            <a:ext cx="7080745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51469AC-9949-4AD5-98AD-19EA98C742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582" y="1221196"/>
            <a:ext cx="3870401" cy="1950657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C135A0A-7620-4919-B8F2-70E6F4E442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932" y="1222716"/>
            <a:ext cx="3288087" cy="115183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3EF8CE2A-5575-4E8D-9338-F59F015AD5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6741" y="2225439"/>
            <a:ext cx="2754555" cy="2093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92521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5521B506-BAF3-4883-96FF-FA2B1BFA8C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977" y="135768"/>
            <a:ext cx="7080745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51469AC-9949-4AD5-98AD-19EA98C742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582" y="1221196"/>
            <a:ext cx="3870401" cy="1950657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C135A0A-7620-4919-B8F2-70E6F4E442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932" y="1222716"/>
            <a:ext cx="3288087" cy="115183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3EF8CE2A-5575-4E8D-9338-F59F015AD5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6741" y="2225439"/>
            <a:ext cx="2754555" cy="209368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69F3D59-F23F-4D69-BB4E-E84B1D97E2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5804" y="3329184"/>
            <a:ext cx="2231692" cy="505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2113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5521B506-BAF3-4883-96FF-FA2B1BFA8C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977" y="135768"/>
            <a:ext cx="7080745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51469AC-9949-4AD5-98AD-19EA98C742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582" y="1221196"/>
            <a:ext cx="3870401" cy="1950657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C135A0A-7620-4919-B8F2-70E6F4E442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932" y="1222716"/>
            <a:ext cx="3288087" cy="115183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3EF8CE2A-5575-4E8D-9338-F59F015AD5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6741" y="2225439"/>
            <a:ext cx="2754555" cy="209368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69F3D59-F23F-4D69-BB4E-E84B1D97E2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5804" y="3329184"/>
            <a:ext cx="2231692" cy="505162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3F3044D0-515C-48C1-8E0C-36875FFC0AE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96647" y="4221991"/>
            <a:ext cx="4451189" cy="800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100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5521B506-BAF3-4883-96FF-FA2B1BFA8C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977" y="135768"/>
            <a:ext cx="7080745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51469AC-9949-4AD5-98AD-19EA98C742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582" y="1221196"/>
            <a:ext cx="3870401" cy="1950657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C135A0A-7620-4919-B8F2-70E6F4E442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932" y="1222716"/>
            <a:ext cx="3288087" cy="115183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3EF8CE2A-5575-4E8D-9338-F59F015AD5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6741" y="2225439"/>
            <a:ext cx="2754555" cy="209368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69F3D59-F23F-4D69-BB4E-E84B1D97E2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5804" y="3329184"/>
            <a:ext cx="2231692" cy="505162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3F3044D0-515C-48C1-8E0C-36875FFC0AE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96647" y="4221991"/>
            <a:ext cx="4451189" cy="800348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F1F0989-C61A-44CD-AF98-01C28FAEB6A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70067" y="5135449"/>
            <a:ext cx="1431393" cy="809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9027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97010597-A008-4003-B779-EF2054272A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917" y="335131"/>
            <a:ext cx="7031965" cy="999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27743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97010597-A008-4003-B779-EF2054272A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917" y="335131"/>
            <a:ext cx="7031965" cy="999674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AAEDADB2-C0E2-4342-97DB-F7D6E52322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0923" y="1684952"/>
            <a:ext cx="5041124" cy="809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125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3231A02-9E1C-4119-922C-CE2F017544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2768" y="3321749"/>
            <a:ext cx="2173766" cy="1894359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2926028-CA90-4D2E-AEFB-E833488B07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4373" y="3117097"/>
            <a:ext cx="3050284" cy="230366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DDEE571A-874F-4632-B959-8778FAE450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5227" y="5420759"/>
            <a:ext cx="3059430" cy="48690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2B69D478-2F7F-41F9-B094-C2FFD7E7D6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80305" y="59577"/>
            <a:ext cx="7175256" cy="2787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52638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97010597-A008-4003-B779-EF2054272A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917" y="335131"/>
            <a:ext cx="7031965" cy="999674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AAEDADB2-C0E2-4342-97DB-F7D6E52322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0923" y="1684952"/>
            <a:ext cx="5041124" cy="809477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FB30488-C4BD-4170-974A-ADDF4CF179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682" y="2637218"/>
            <a:ext cx="1074245" cy="61205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6627BAC-B4AF-4260-AEBA-B728F1151E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5167" y="2642990"/>
            <a:ext cx="1074245" cy="61205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000A3C2B-408E-43B5-B831-FDD2E35DE0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5652" y="2637218"/>
            <a:ext cx="1074245" cy="61205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5FE6AEFA-8412-45EF-BFAF-06B8D7CD1E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8081" y="2623133"/>
            <a:ext cx="1074245" cy="612059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18B5AB94-5AC6-49A4-AE9C-660586B567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184" y="2567634"/>
            <a:ext cx="1074245" cy="612059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E71011F4-CE8B-4786-9FA8-D7045EDE1D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8927" y="2637218"/>
            <a:ext cx="1074245" cy="612059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946B770A-A00F-49D0-80B4-33DC8DBABD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3172" y="2623133"/>
            <a:ext cx="1074245" cy="612059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E43AC1B7-04AF-4CAF-B711-9D44DAC696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0965" y="2637218"/>
            <a:ext cx="1074245" cy="612059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83037ABA-1C07-4E3A-85F9-ED1CBB6CEB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31177" y="2684554"/>
            <a:ext cx="1074245" cy="612059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142E371E-5E48-4DC1-AD07-1A3F4494F9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8758" y="2637218"/>
            <a:ext cx="1074245" cy="612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55501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97010597-A008-4003-B779-EF2054272A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917" y="335131"/>
            <a:ext cx="7031965" cy="999674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AAEDADB2-C0E2-4342-97DB-F7D6E52322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0923" y="1684952"/>
            <a:ext cx="5041124" cy="809477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2729E025-3882-4AAE-BF04-26A355E559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4867" y="3539305"/>
            <a:ext cx="4632591" cy="486903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FB30488-C4BD-4170-974A-ADDF4CF179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4682" y="2637218"/>
            <a:ext cx="1074245" cy="61205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6627BAC-B4AF-4260-AEBA-B728F1151E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5167" y="2642990"/>
            <a:ext cx="1074245" cy="61205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000A3C2B-408E-43B5-B831-FDD2E35DE0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25652" y="2637218"/>
            <a:ext cx="1074245" cy="61205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5FE6AEFA-8412-45EF-BFAF-06B8D7CD1E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8081" y="2623133"/>
            <a:ext cx="1074245" cy="612059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18B5AB94-5AC6-49A4-AE9C-660586B567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7184" y="2567634"/>
            <a:ext cx="1074245" cy="612059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E71011F4-CE8B-4786-9FA8-D7045EDE1D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38927" y="2637218"/>
            <a:ext cx="1074245" cy="612059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946B770A-A00F-49D0-80B4-33DC8DBABD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13172" y="2623133"/>
            <a:ext cx="1074245" cy="612059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E43AC1B7-04AF-4CAF-B711-9D44DAC696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40965" y="2637218"/>
            <a:ext cx="1074245" cy="612059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83037ABA-1C07-4E3A-85F9-ED1CBB6CEB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31177" y="2684554"/>
            <a:ext cx="1074245" cy="612059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142E371E-5E48-4DC1-AD07-1A3F4494F9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68758" y="2637218"/>
            <a:ext cx="1074245" cy="612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66417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97010597-A008-4003-B779-EF2054272A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917" y="335131"/>
            <a:ext cx="7031965" cy="999674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AAEDADB2-C0E2-4342-97DB-F7D6E52322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0923" y="1684952"/>
            <a:ext cx="5041124" cy="809477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2729E025-3882-4AAE-BF04-26A355E559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4867" y="3539305"/>
            <a:ext cx="4632591" cy="486903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6EA702CE-63DC-4E51-B52A-67BD3AE7CA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75704" y="4026208"/>
            <a:ext cx="1373466" cy="809477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FB30488-C4BD-4170-974A-ADDF4CF179D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64682" y="2637218"/>
            <a:ext cx="1074245" cy="61205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6627BAC-B4AF-4260-AEBA-B728F1151E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95167" y="2642990"/>
            <a:ext cx="1074245" cy="61205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000A3C2B-408E-43B5-B831-FDD2E35DE0F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5652" y="2637218"/>
            <a:ext cx="1074245" cy="61205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5FE6AEFA-8412-45EF-BFAF-06B8D7CD1EC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38081" y="2623133"/>
            <a:ext cx="1074245" cy="612059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18B5AB94-5AC6-49A4-AE9C-660586B567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7184" y="2567634"/>
            <a:ext cx="1074245" cy="612059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E71011F4-CE8B-4786-9FA8-D7045EDE1D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38927" y="2637218"/>
            <a:ext cx="1074245" cy="612059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946B770A-A00F-49D0-80B4-33DC8DBABDC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13172" y="2623133"/>
            <a:ext cx="1074245" cy="612059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E43AC1B7-04AF-4CAF-B711-9D44DAC696B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40965" y="2637218"/>
            <a:ext cx="1074245" cy="612059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83037ABA-1C07-4E3A-85F9-ED1CBB6CEB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31177" y="2684554"/>
            <a:ext cx="1074245" cy="612059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142E371E-5E48-4DC1-AD07-1A3F4494F9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68758" y="2637218"/>
            <a:ext cx="1074245" cy="612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97866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4ED397C-02F8-4C70-9393-FDB8D48B1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584" y="95250"/>
            <a:ext cx="5823131" cy="999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63294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4ED397C-02F8-4C70-9393-FDB8D48B1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584" y="95250"/>
            <a:ext cx="5823131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76332BC-FFB8-4219-92A5-2E6E5B2975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122" y="1250107"/>
            <a:ext cx="2135656" cy="2178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6052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4ED397C-02F8-4C70-9393-FDB8D48B1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584" y="95250"/>
            <a:ext cx="5823131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76332BC-FFB8-4219-92A5-2E6E5B2975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122" y="1250107"/>
            <a:ext cx="2135656" cy="217889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1AC52F8-28DF-4D29-8F4E-7F6D54D069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2824" y="1094924"/>
            <a:ext cx="5099051" cy="178937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2242478A-9606-487A-9428-A8F4E07E0F7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72027" y="2261193"/>
            <a:ext cx="382619" cy="486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80733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4ED397C-02F8-4C70-9393-FDB8D48B1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584" y="95250"/>
            <a:ext cx="5823131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76332BC-FFB8-4219-92A5-2E6E5B2975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122" y="1250107"/>
            <a:ext cx="2135656" cy="217889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1AC52F8-28DF-4D29-8F4E-7F6D54D069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2824" y="1094924"/>
            <a:ext cx="5099051" cy="178937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92501CE-33A1-45A9-91FA-39BD7012FB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3186" y="2748096"/>
            <a:ext cx="1411576" cy="1361808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2242478A-9606-487A-9428-A8F4E07E0F7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72027" y="2261193"/>
            <a:ext cx="382619" cy="486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86123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4ED397C-02F8-4C70-9393-FDB8D48B1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584" y="95250"/>
            <a:ext cx="5823131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76332BC-FFB8-4219-92A5-2E6E5B2975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122" y="1250107"/>
            <a:ext cx="2135656" cy="217889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1AC52F8-28DF-4D29-8F4E-7F6D54D069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2824" y="1094924"/>
            <a:ext cx="5099051" cy="178937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92501CE-33A1-45A9-91FA-39BD7012FB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3186" y="2748096"/>
            <a:ext cx="1411576" cy="136180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F7F3E2F-AE89-4DDF-9B83-50246DE2167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71298" y="2732137"/>
            <a:ext cx="2326204" cy="2303662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2242478A-9606-487A-9428-A8F4E07E0F7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72027" y="2261193"/>
            <a:ext cx="382619" cy="486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2624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4ED397C-02F8-4C70-9393-FDB8D48B1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584" y="95250"/>
            <a:ext cx="5823131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76332BC-FFB8-4219-92A5-2E6E5B2975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122" y="1250107"/>
            <a:ext cx="2135656" cy="217889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1AC52F8-28DF-4D29-8F4E-7F6D54D069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2824" y="1094924"/>
            <a:ext cx="5099051" cy="178937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92501CE-33A1-45A9-91FA-39BD7012FB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3186" y="2748096"/>
            <a:ext cx="1411576" cy="136180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F7F3E2F-AE89-4DDF-9B83-50246DE2167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71298" y="2732137"/>
            <a:ext cx="2326204" cy="230366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D4A01C41-AE72-49AF-B0FF-4975BB6532E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80190" y="2661323"/>
            <a:ext cx="3079247" cy="2521247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2242478A-9606-487A-9428-A8F4E07E0F7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72027" y="2261193"/>
            <a:ext cx="382619" cy="486903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FADC4ABD-169A-4C1D-B597-BE38B8AE393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692581" y="3112469"/>
            <a:ext cx="458838" cy="809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617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4ED397C-02F8-4C70-9393-FDB8D48B1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584" y="95250"/>
            <a:ext cx="5823131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76332BC-FFB8-4219-92A5-2E6E5B2975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122" y="1250107"/>
            <a:ext cx="2135656" cy="217889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1AC52F8-28DF-4D29-8F4E-7F6D54D069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2824" y="1094924"/>
            <a:ext cx="5099051" cy="178937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92501CE-33A1-45A9-91FA-39BD7012FB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3186" y="2748096"/>
            <a:ext cx="1411576" cy="136180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F7F3E2F-AE89-4DDF-9B83-50246DE2167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71298" y="2732137"/>
            <a:ext cx="2326204" cy="230366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D4A01C41-AE72-49AF-B0FF-4975BB6532E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80190" y="2661323"/>
            <a:ext cx="3079247" cy="252124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077A0E08-94AA-4DC2-9D3D-50A9E2488A0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49678" y="5136394"/>
            <a:ext cx="1564014" cy="809477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2242478A-9606-487A-9428-A8F4E07E0F7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72027" y="2261193"/>
            <a:ext cx="382619" cy="486903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FADC4ABD-169A-4C1D-B597-BE38B8AE393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692581" y="3112469"/>
            <a:ext cx="458838" cy="809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58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DE25B01E-8FF1-4F66-B836-E3AD3BEFEB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801" y="388322"/>
            <a:ext cx="6470993" cy="2407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8636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4ED397C-02F8-4C70-9393-FDB8D48B1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584" y="95250"/>
            <a:ext cx="5823131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76332BC-FFB8-4219-92A5-2E6E5B2975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122" y="1250107"/>
            <a:ext cx="2135656" cy="2178893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EBD70B64-A40E-4255-A0B5-7525C6A38F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2187" y="3251485"/>
            <a:ext cx="3487781" cy="1865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47006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4ED397C-02F8-4C70-9393-FDB8D48B1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584" y="95250"/>
            <a:ext cx="5823131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76332BC-FFB8-4219-92A5-2E6E5B2975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122" y="1250107"/>
            <a:ext cx="2135656" cy="217889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F1106A7B-7AC9-4F3A-80E0-98DE0C9178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2187" y="5182570"/>
            <a:ext cx="2182912" cy="127660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EBD70B64-A40E-4255-A0B5-7525C6A38F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2187" y="3251485"/>
            <a:ext cx="3487781" cy="1865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86105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4ED397C-02F8-4C70-9393-FDB8D48B1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584" y="95250"/>
            <a:ext cx="5823131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76332BC-FFB8-4219-92A5-2E6E5B2975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122" y="1250107"/>
            <a:ext cx="2135656" cy="217889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F1106A7B-7AC9-4F3A-80E0-98DE0C9178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2187" y="5182570"/>
            <a:ext cx="2182912" cy="127660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FFA3BAFA-3AC8-4B9E-A949-70A7235001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9241" y="5208666"/>
            <a:ext cx="2193583" cy="127660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EBD70B64-A40E-4255-A0B5-7525C6A38F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2187" y="3251485"/>
            <a:ext cx="3487781" cy="1865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94902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4ED397C-02F8-4C70-9393-FDB8D48B1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584" y="95250"/>
            <a:ext cx="5823131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76332BC-FFB8-4219-92A5-2E6E5B2975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122" y="1250107"/>
            <a:ext cx="2135656" cy="217889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F1106A7B-7AC9-4F3A-80E0-98DE0C9178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2187" y="5182570"/>
            <a:ext cx="2182912" cy="127660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FFA3BAFA-3AC8-4B9E-A949-70A7235001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9241" y="5208666"/>
            <a:ext cx="2193583" cy="1276600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E089F931-ACB2-4D73-A206-944F818604F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72027" y="5675789"/>
            <a:ext cx="1582306" cy="809477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EBD70B64-A40E-4255-A0B5-7525C6A38F8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2187" y="3251485"/>
            <a:ext cx="3487781" cy="1865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54162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41D344B-ED17-4C0E-AC83-9C515DE407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96" y="0"/>
            <a:ext cx="8710307" cy="170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72667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41D344B-ED17-4C0E-AC83-9C515DE407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96" y="0"/>
            <a:ext cx="8710307" cy="1704162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909D0A3-1277-4DAF-97C3-C9CFB23706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368" y="1704162"/>
            <a:ext cx="4099058" cy="1361808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84FF85F9-B4D3-496D-9B23-77249FBFFF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417" y="2955539"/>
            <a:ext cx="1486107" cy="34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41211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41D344B-ED17-4C0E-AC83-9C515DE407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96" y="0"/>
            <a:ext cx="8710307" cy="1704162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909D0A3-1277-4DAF-97C3-C9CFB23706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368" y="1704162"/>
            <a:ext cx="4099058" cy="136180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91BBBE6-34E6-41BD-BFEA-6C13BBF423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417" y="2955539"/>
            <a:ext cx="1486107" cy="342948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55309279-9302-4839-9DD0-E1C8600FE4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69617" y="1805076"/>
            <a:ext cx="2800972" cy="775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76130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41D344B-ED17-4C0E-AC83-9C515DE407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96" y="0"/>
            <a:ext cx="8710307" cy="1704162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909D0A3-1277-4DAF-97C3-C9CFB23706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368" y="1704162"/>
            <a:ext cx="4099058" cy="1361808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348E4CDF-3EE9-4C8B-81E0-70C9D2DE40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368" y="3408324"/>
            <a:ext cx="3939974" cy="2183379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91BBBE6-34E6-41BD-BFEA-6C13BBF423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8417" y="2955539"/>
            <a:ext cx="1486107" cy="342948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55309279-9302-4839-9DD0-E1C8600FE4C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69617" y="1805076"/>
            <a:ext cx="2800972" cy="775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56443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41D344B-ED17-4C0E-AC83-9C515DE407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96" y="0"/>
            <a:ext cx="8710307" cy="1704162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909D0A3-1277-4DAF-97C3-C9CFB23706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368" y="1704162"/>
            <a:ext cx="4099058" cy="1361808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C9768338-7CBB-4C7F-85E2-276BFB44E9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1470" y="3809264"/>
            <a:ext cx="1651066" cy="69679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348E4CDF-3EE9-4C8B-81E0-70C9D2DE40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098" y="3298487"/>
            <a:ext cx="3939974" cy="2183379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91BBBE6-34E6-41BD-BFEA-6C13BBF4233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8417" y="2955539"/>
            <a:ext cx="1486107" cy="342948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55309279-9302-4839-9DD0-E1C8600FE4C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69617" y="1805076"/>
            <a:ext cx="2800972" cy="775945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59AB2136-2CE0-41F5-816B-AD68B9FF857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17381" y="3371585"/>
            <a:ext cx="2324424" cy="138131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rgbClr val="F6F6F6"/>
            </a:solidFill>
          </a:ln>
        </p:spPr>
      </p:pic>
    </p:spTree>
    <p:extLst>
      <p:ext uri="{BB962C8B-B14F-4D97-AF65-F5344CB8AC3E}">
        <p14:creationId xmlns:p14="http://schemas.microsoft.com/office/powerpoint/2010/main" val="119145481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41D344B-ED17-4C0E-AC83-9C515DE407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96" y="0"/>
            <a:ext cx="8710307" cy="1704162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909D0A3-1277-4DAF-97C3-C9CFB23706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368" y="1704162"/>
            <a:ext cx="4099058" cy="1361808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C9768338-7CBB-4C7F-85E2-276BFB44E9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1470" y="3809264"/>
            <a:ext cx="1651066" cy="69679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348E4CDF-3EE9-4C8B-81E0-70C9D2DE40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098" y="3298487"/>
            <a:ext cx="3939974" cy="2183379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91BBBE6-34E6-41BD-BFEA-6C13BBF4233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8417" y="2955539"/>
            <a:ext cx="1486107" cy="342948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55309279-9302-4839-9DD0-E1C8600FE4C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69617" y="1805076"/>
            <a:ext cx="2800972" cy="775945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59AB2136-2CE0-41F5-816B-AD68B9FF857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17381" y="3371585"/>
            <a:ext cx="2324424" cy="138131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rgbClr val="F6F6F6"/>
            </a:solidFill>
          </a:ln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A095DCAC-3AEC-42CC-B948-9DA02DFBE63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17381" y="4965683"/>
            <a:ext cx="5620534" cy="84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7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966C665B-5E15-4B30-8CD9-D54F7F0C1A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0995" y="2575286"/>
            <a:ext cx="5384110" cy="51429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E368843C-7071-40B8-AD05-BDFD9CCE33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7048" y="168157"/>
            <a:ext cx="6470993" cy="2407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88340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5DA53B38-0ADB-452D-89DF-B855DF247C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13" y="43770"/>
            <a:ext cx="9109854" cy="201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96802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E777B4C-8297-4FF3-9123-046B75703B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253" y="1711797"/>
            <a:ext cx="3367747" cy="1440847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5DA53B38-0ADB-452D-89DF-B855DF247C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3" y="43770"/>
            <a:ext cx="9109854" cy="201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8227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E777B4C-8297-4FF3-9123-046B75703B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253" y="1711797"/>
            <a:ext cx="3367747" cy="1440847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8367764-C796-4ADA-9A8E-674FFB0E69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375" y="1956550"/>
            <a:ext cx="5809248" cy="497054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5DA53B38-0ADB-452D-89DF-B855DF247C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13" y="43770"/>
            <a:ext cx="9109854" cy="201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69742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E777B4C-8297-4FF3-9123-046B75703B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253" y="1711797"/>
            <a:ext cx="3367747" cy="144084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381FC1D9-FC3C-4D2B-B2DE-AA5C38D8AB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61321"/>
            <a:ext cx="2777208" cy="158264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8367764-C796-4ADA-9A8E-674FFB0E69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375" y="1956550"/>
            <a:ext cx="5809248" cy="497054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5DA53B38-0ADB-452D-89DF-B855DF247C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213" y="43770"/>
            <a:ext cx="9109854" cy="201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98316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E777B4C-8297-4FF3-9123-046B75703B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253" y="1711797"/>
            <a:ext cx="3367747" cy="144084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381FC1D9-FC3C-4D2B-B2DE-AA5C38D8AB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61321"/>
            <a:ext cx="2777208" cy="158264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8367764-C796-4ADA-9A8E-674FFB0E69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375" y="1956550"/>
            <a:ext cx="5809248" cy="49705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AEF1F07-07BF-4B17-8274-03CA831583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38382" y="2361321"/>
            <a:ext cx="1994402" cy="830965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4FE95280-ADD7-48BE-BF25-EC5DC396E59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3429000"/>
            <a:ext cx="2175988" cy="564141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5DA53B38-0ADB-452D-89DF-B855DF247C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213" y="43770"/>
            <a:ext cx="9109854" cy="201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41238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E777B4C-8297-4FF3-9123-046B75703B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253" y="1711797"/>
            <a:ext cx="3367747" cy="144084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381FC1D9-FC3C-4D2B-B2DE-AA5C38D8AB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61321"/>
            <a:ext cx="2777208" cy="1582645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5D8951F7-665A-434D-BAA9-D3EB4E8424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37" y="2361321"/>
            <a:ext cx="2268339" cy="167129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8367764-C796-4ADA-9A8E-674FFB0E69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375" y="1956550"/>
            <a:ext cx="5809248" cy="49705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AEF1F07-07BF-4B17-8274-03CA831583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38382" y="2361321"/>
            <a:ext cx="1994402" cy="830965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4FE95280-ADD7-48BE-BF25-EC5DC396E59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3429000"/>
            <a:ext cx="2175988" cy="564141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5DA53B38-0ADB-452D-89DF-B855DF247C3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213" y="43770"/>
            <a:ext cx="9109854" cy="201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52857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E777B4C-8297-4FF3-9123-046B75703B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253" y="1711797"/>
            <a:ext cx="3367747" cy="144084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381FC1D9-FC3C-4D2B-B2DE-AA5C38D8AB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61321"/>
            <a:ext cx="2777208" cy="1582645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5D8951F7-665A-434D-BAA9-D3EB4E8424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37" y="2361321"/>
            <a:ext cx="2268339" cy="167129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8367764-C796-4ADA-9A8E-674FFB0E69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375" y="1956550"/>
            <a:ext cx="5809248" cy="49705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AEF1F07-07BF-4B17-8274-03CA831583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38382" y="2361321"/>
            <a:ext cx="1994402" cy="830965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C72DCF22-9D38-4E63-A5E7-883CFD948C6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5799" y="3705357"/>
            <a:ext cx="3273138" cy="1849468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4FE95280-ADD7-48BE-BF25-EC5DC396E59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3429000"/>
            <a:ext cx="2175988" cy="564141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5DA53B38-0ADB-452D-89DF-B855DF247C3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1213" y="43770"/>
            <a:ext cx="9109854" cy="201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55998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E777B4C-8297-4FF3-9123-046B75703B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253" y="1711797"/>
            <a:ext cx="3367747" cy="144084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381FC1D9-FC3C-4D2B-B2DE-AA5C38D8AB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61321"/>
            <a:ext cx="2777208" cy="1582645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5D8951F7-665A-434D-BAA9-D3EB4E8424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37" y="2361321"/>
            <a:ext cx="2268339" cy="167129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8367764-C796-4ADA-9A8E-674FFB0E69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375" y="1956550"/>
            <a:ext cx="5809248" cy="49705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AEF1F07-07BF-4B17-8274-03CA831583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38382" y="2361321"/>
            <a:ext cx="1994402" cy="830965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C72DCF22-9D38-4E63-A5E7-883CFD948C6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5799" y="3705357"/>
            <a:ext cx="3273138" cy="1849468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4FE95280-ADD7-48BE-BF25-EC5DC396E59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3429000"/>
            <a:ext cx="2175988" cy="564141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5DA53B38-0ADB-452D-89DF-B855DF247C3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1213" y="43770"/>
            <a:ext cx="9109854" cy="2012612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A5382C8B-9039-4FFD-AF62-0B4DF0925AA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49126" y="3724409"/>
            <a:ext cx="4551732" cy="3000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57480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0BBA1B1-7DA7-4A99-8967-4ECD8E1D6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583" y="205013"/>
            <a:ext cx="6861234" cy="999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07349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0BBA1B1-7DA7-4A99-8967-4ECD8E1D6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583" y="205013"/>
            <a:ext cx="6861234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CCCDCFE-9796-4016-915F-43EEB096D1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582" y="1166976"/>
            <a:ext cx="9699629" cy="534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232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966C665B-5E15-4B30-8CD9-D54F7F0C1A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0995" y="2575286"/>
            <a:ext cx="5384110" cy="51429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772141CD-A955-4FC1-8760-C91AC1D5AB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3230" y="3184828"/>
            <a:ext cx="2211875" cy="51429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24599604-E9FD-4261-873D-61822717A5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36801" y="72907"/>
            <a:ext cx="6470993" cy="2407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05288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0BBA1B1-7DA7-4A99-8967-4ECD8E1D6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583" y="205013"/>
            <a:ext cx="6861234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CCCDCFE-9796-4016-915F-43EEB096D1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582" y="1166976"/>
            <a:ext cx="9699629" cy="53407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ECDF615-9198-4DC1-A882-37092263B9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335" y="1547923"/>
            <a:ext cx="10672184" cy="107575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ACFB84D-9FEF-4225-900E-4B841855AE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017" y="2905561"/>
            <a:ext cx="3059430" cy="486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0220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0BBA1B1-7DA7-4A99-8967-4ECD8E1D6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583" y="205013"/>
            <a:ext cx="6861234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CCCDCFE-9796-4016-915F-43EEB096D1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582" y="1166976"/>
            <a:ext cx="9699629" cy="53407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ECDF615-9198-4DC1-A882-37092263B9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335" y="1547923"/>
            <a:ext cx="10672184" cy="107575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ACFB84D-9FEF-4225-900E-4B841855AE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017" y="2905561"/>
            <a:ext cx="3059430" cy="48690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1BB1F36-3579-4680-8EF8-938DC7EB1A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7661" y="2011952"/>
            <a:ext cx="4175277" cy="88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80765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0BBA1B1-7DA7-4A99-8967-4ECD8E1D6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583" y="205013"/>
            <a:ext cx="6861234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CCCDCFE-9796-4016-915F-43EEB096D1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582" y="1166976"/>
            <a:ext cx="9699629" cy="53407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ECDF615-9198-4DC1-A882-37092263B9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335" y="1547923"/>
            <a:ext cx="10672184" cy="107575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ACFB84D-9FEF-4225-900E-4B841855AE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017" y="2905561"/>
            <a:ext cx="3059430" cy="48690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1BB1F36-3579-4680-8EF8-938DC7EB1A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7661" y="2011952"/>
            <a:ext cx="4175277" cy="885556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A6701C67-763E-4729-8B64-F1575DAF5F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335" y="3358562"/>
            <a:ext cx="4070094" cy="1095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047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0BBA1B1-7DA7-4A99-8967-4ECD8E1D6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583" y="205013"/>
            <a:ext cx="6861234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CCCDCFE-9796-4016-915F-43EEB096D1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582" y="1166976"/>
            <a:ext cx="9699629" cy="53407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ECDF615-9198-4DC1-A882-37092263B9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335" y="1547923"/>
            <a:ext cx="10672184" cy="107575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ACFB84D-9FEF-4225-900E-4B841855AE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017" y="2905561"/>
            <a:ext cx="3059430" cy="48690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1BB1F36-3579-4680-8EF8-938DC7EB1A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7661" y="2011952"/>
            <a:ext cx="4175277" cy="885556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A6701C67-763E-4729-8B64-F1575DAF5F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335" y="3358562"/>
            <a:ext cx="4070094" cy="109553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C06B7C00-41AB-44AC-A995-C72109F1166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86397" y="3169767"/>
            <a:ext cx="4812467" cy="791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191624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0BBA1B1-7DA7-4A99-8967-4ECD8E1D6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583" y="205013"/>
            <a:ext cx="6861234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CCCDCFE-9796-4016-915F-43EEB096D1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582" y="1166976"/>
            <a:ext cx="9699629" cy="53407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ECDF615-9198-4DC1-A882-37092263B9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335" y="1547923"/>
            <a:ext cx="10672184" cy="107575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ACFB84D-9FEF-4225-900E-4B841855AE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017" y="2905561"/>
            <a:ext cx="3059430" cy="48690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1BB1F36-3579-4680-8EF8-938DC7EB1A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7661" y="2011952"/>
            <a:ext cx="4175277" cy="885556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A6701C67-763E-4729-8B64-F1575DAF5F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335" y="3358562"/>
            <a:ext cx="4070094" cy="109553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C06B7C00-41AB-44AC-A995-C72109F1166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86397" y="3169767"/>
            <a:ext cx="4812467" cy="791218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8E6C9FB4-F872-4FD4-8DD5-85912E86656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16427" y="3175529"/>
            <a:ext cx="3155466" cy="800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156591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0BBA1B1-7DA7-4A99-8967-4ECD8E1D6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583" y="205013"/>
            <a:ext cx="6861234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CCCDCFE-9796-4016-915F-43EEB096D1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582" y="1166976"/>
            <a:ext cx="9699629" cy="53407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ECDF615-9198-4DC1-A882-37092263B9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335" y="1547923"/>
            <a:ext cx="10672184" cy="107575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ACFB84D-9FEF-4225-900E-4B841855AE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017" y="2905561"/>
            <a:ext cx="3059430" cy="48690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1BB1F36-3579-4680-8EF8-938DC7EB1A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7661" y="2011952"/>
            <a:ext cx="4175277" cy="885556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A6701C67-763E-4729-8B64-F1575DAF5F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335" y="3358562"/>
            <a:ext cx="4070094" cy="109553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C06B7C00-41AB-44AC-A995-C72109F1166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86397" y="3169767"/>
            <a:ext cx="4812467" cy="791218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8E6C9FB4-F872-4FD4-8DD5-85912E86656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16427" y="3175529"/>
            <a:ext cx="3155466" cy="800348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3AD96C72-5FEF-4A78-B03F-7E4E43204D4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86397" y="3864872"/>
            <a:ext cx="4603627" cy="809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612521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0BBA1B1-7DA7-4A99-8967-4ECD8E1D6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583" y="205013"/>
            <a:ext cx="6861234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CCCDCFE-9796-4016-915F-43EEB096D1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582" y="1166976"/>
            <a:ext cx="9699629" cy="53407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ECDF615-9198-4DC1-A882-37092263B9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335" y="1547923"/>
            <a:ext cx="10672184" cy="107575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ACFB84D-9FEF-4225-900E-4B841855AE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017" y="2905561"/>
            <a:ext cx="3059430" cy="48690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1BB1F36-3579-4680-8EF8-938DC7EB1A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7661" y="2011952"/>
            <a:ext cx="4175277" cy="885556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A6701C67-763E-4729-8B64-F1575DAF5F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335" y="3358562"/>
            <a:ext cx="4070094" cy="109553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C06B7C00-41AB-44AC-A995-C72109F1166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86397" y="3169767"/>
            <a:ext cx="4812467" cy="791218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8E6C9FB4-F872-4FD4-8DD5-85912E86656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16427" y="3175529"/>
            <a:ext cx="3155466" cy="800348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3AD96C72-5FEF-4A78-B03F-7E4E43204D4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86397" y="3864872"/>
            <a:ext cx="4603627" cy="809477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8D066B40-6280-49A7-B1F9-F228D2646B4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86397" y="4621164"/>
            <a:ext cx="4926796" cy="74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698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0BBA1B1-7DA7-4A99-8967-4ECD8E1D6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583" y="205013"/>
            <a:ext cx="6861234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CCCDCFE-9796-4016-915F-43EEB096D1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582" y="1166976"/>
            <a:ext cx="9699629" cy="534072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ECDF615-9198-4DC1-A882-37092263B9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335" y="1547923"/>
            <a:ext cx="10672184" cy="107575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ACFB84D-9FEF-4225-900E-4B841855AE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017" y="2905561"/>
            <a:ext cx="3059430" cy="48690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1BB1F36-3579-4680-8EF8-938DC7EB1A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7661" y="2011952"/>
            <a:ext cx="4175277" cy="885556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A6701C67-763E-4729-8B64-F1575DAF5F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335" y="3358562"/>
            <a:ext cx="4070094" cy="109553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C06B7C00-41AB-44AC-A995-C72109F1166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86397" y="3169767"/>
            <a:ext cx="4812467" cy="791218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8E6C9FB4-F872-4FD4-8DD5-85912E86656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16427" y="3175529"/>
            <a:ext cx="3155466" cy="800348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3AD96C72-5FEF-4A78-B03F-7E4E43204D4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86397" y="3864872"/>
            <a:ext cx="4603627" cy="809477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8D066B40-6280-49A7-B1F9-F228D2646B4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86397" y="4621164"/>
            <a:ext cx="4926796" cy="742528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D3EFF299-1561-4058-80A9-01A2DDA8A60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638379" y="5336092"/>
            <a:ext cx="5022832" cy="829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48539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B5487A5-7CD7-4908-BB38-092F035574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62" y="205013"/>
            <a:ext cx="9033475" cy="999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522682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B5487A5-7CD7-4908-BB38-092F035574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62" y="205013"/>
            <a:ext cx="9033475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9559F53-6284-4215-9C9F-3DEFD3CE7A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069" y="1357021"/>
            <a:ext cx="4336861" cy="82925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8D23139-C5B8-45C5-88DA-F683F0C818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962" y="2186278"/>
            <a:ext cx="2088400" cy="17985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FA626C52-E061-49FC-98DE-545FA4D9DA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85346" y="2333329"/>
            <a:ext cx="963408" cy="154135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6AF806A8-DE60-4BDC-AEAF-562C7ABB57E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74393" y="3984778"/>
            <a:ext cx="935969" cy="1590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329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966C665B-5E15-4B30-8CD9-D54F7F0C1A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0995" y="2575286"/>
            <a:ext cx="5384110" cy="51429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772141CD-A955-4FC1-8760-C91AC1D5AB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3230" y="3184828"/>
            <a:ext cx="2211875" cy="514292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AB820EA-7212-4AD5-AA14-97915A2493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4499" y="3794370"/>
            <a:ext cx="2449679" cy="83838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F72DD2D7-54DF-4EFB-ABBF-43261E8495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9002" y="120532"/>
            <a:ext cx="6470993" cy="2407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41028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B5487A5-7CD7-4908-BB38-092F035574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62" y="205013"/>
            <a:ext cx="9033475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9559F53-6284-4215-9C9F-3DEFD3CE7A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069" y="1357021"/>
            <a:ext cx="4336861" cy="82925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8D23139-C5B8-45C5-88DA-F683F0C818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962" y="2186278"/>
            <a:ext cx="2088400" cy="17985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FA626C52-E061-49FC-98DE-545FA4D9DA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85346" y="2333329"/>
            <a:ext cx="963408" cy="154135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6AF806A8-DE60-4BDC-AEAF-562C7ABB57E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74393" y="3984778"/>
            <a:ext cx="935969" cy="1590044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8DA1B217-E2CB-46A2-9F9B-7F7E2E0641A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13538" y="1357021"/>
            <a:ext cx="4184423" cy="1218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65701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B5487A5-7CD7-4908-BB38-092F035574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62" y="205013"/>
            <a:ext cx="9033475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9559F53-6284-4215-9C9F-3DEFD3CE7A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069" y="1357021"/>
            <a:ext cx="4336861" cy="82925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8D23139-C5B8-45C5-88DA-F683F0C818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962" y="2186278"/>
            <a:ext cx="2088400" cy="17985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FA626C52-E061-49FC-98DE-545FA4D9DA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85346" y="2333329"/>
            <a:ext cx="963408" cy="154135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6AF806A8-DE60-4BDC-AEAF-562C7ABB57E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74393" y="3984778"/>
            <a:ext cx="935969" cy="1590044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8DA1B217-E2CB-46A2-9F9B-7F7E2E0641A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13538" y="1357021"/>
            <a:ext cx="4184423" cy="121878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12598A78-1C1C-495E-BE15-39314B7F96D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13538" y="2522765"/>
            <a:ext cx="2678336" cy="581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81845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B5487A5-7CD7-4908-BB38-092F035574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62" y="205013"/>
            <a:ext cx="9033475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9559F53-6284-4215-9C9F-3DEFD3CE7A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069" y="1357021"/>
            <a:ext cx="4336861" cy="82925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8D23139-C5B8-45C5-88DA-F683F0C818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962" y="2186278"/>
            <a:ext cx="2088400" cy="17985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FA626C52-E061-49FC-98DE-545FA4D9DA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85346" y="2333329"/>
            <a:ext cx="963408" cy="154135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6AF806A8-DE60-4BDC-AEAF-562C7ABB57E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74393" y="3984778"/>
            <a:ext cx="935969" cy="1590044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8DA1B217-E2CB-46A2-9F9B-7F7E2E0641A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13538" y="1357021"/>
            <a:ext cx="4184423" cy="121878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12598A78-1C1C-495E-BE15-39314B7F96D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13538" y="2522765"/>
            <a:ext cx="2678336" cy="581241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DA1AC8DF-5416-49F3-B99B-2B6791AA9BF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5230" y="2186278"/>
            <a:ext cx="4650883" cy="384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23933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B5487A5-7CD7-4908-BB38-092F035574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62" y="205013"/>
            <a:ext cx="9033475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9559F53-6284-4215-9C9F-3DEFD3CE7A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069" y="1357021"/>
            <a:ext cx="4336861" cy="82925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8D23139-C5B8-45C5-88DA-F683F0C818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962" y="2186278"/>
            <a:ext cx="2088400" cy="17985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FA626C52-E061-49FC-98DE-545FA4D9DA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85346" y="2333329"/>
            <a:ext cx="963408" cy="154135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6AF806A8-DE60-4BDC-AEAF-562C7ABB57E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74393" y="3984778"/>
            <a:ext cx="935969" cy="1590044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8DA1B217-E2CB-46A2-9F9B-7F7E2E0641A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13538" y="1357021"/>
            <a:ext cx="4184423" cy="121878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12598A78-1C1C-495E-BE15-39314B7F96D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13538" y="2522765"/>
            <a:ext cx="2678336" cy="581241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DA1AC8DF-5416-49F3-B99B-2B6791AA9BF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5230" y="2186278"/>
            <a:ext cx="4650883" cy="3843494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3AC4E529-44ED-44F9-9D3F-2BC209355CF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42045" y="3175301"/>
            <a:ext cx="3021321" cy="809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927519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B5487A5-7CD7-4908-BB38-092F035574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62" y="205013"/>
            <a:ext cx="9033475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9559F53-6284-4215-9C9F-3DEFD3CE7A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069" y="1357021"/>
            <a:ext cx="4336861" cy="82925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8D23139-C5B8-45C5-88DA-F683F0C818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962" y="2186278"/>
            <a:ext cx="2088400" cy="17985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FA626C52-E061-49FC-98DE-545FA4D9DA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85346" y="2333329"/>
            <a:ext cx="963408" cy="154135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6AF806A8-DE60-4BDC-AEAF-562C7ABB57E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74393" y="3984778"/>
            <a:ext cx="935969" cy="1590044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8DA1B217-E2CB-46A2-9F9B-7F7E2E0641A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13538" y="1357021"/>
            <a:ext cx="4184423" cy="121878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12598A78-1C1C-495E-BE15-39314B7F96D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13538" y="2522765"/>
            <a:ext cx="2678336" cy="581241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DA1AC8DF-5416-49F3-B99B-2B6791AA9BF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5230" y="2186278"/>
            <a:ext cx="4650883" cy="3843494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3AC4E529-44ED-44F9-9D3F-2BC209355CF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42045" y="3175301"/>
            <a:ext cx="3021321" cy="809477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4E75F2A3-B810-4156-B181-8AE97169797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42045" y="3892955"/>
            <a:ext cx="2611263" cy="809477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5B1CBEC7-1D33-44D6-81DA-65BC93C87CC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25230" y="3896283"/>
            <a:ext cx="1945109" cy="2464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851038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B5487A5-7CD7-4908-BB38-092F035574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62" y="205013"/>
            <a:ext cx="9033475" cy="99967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9559F53-6284-4215-9C9F-3DEFD3CE7A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069" y="1357021"/>
            <a:ext cx="4336861" cy="82925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8D23139-C5B8-45C5-88DA-F683F0C818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962" y="2186278"/>
            <a:ext cx="2088400" cy="17985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FA626C52-E061-49FC-98DE-545FA4D9DA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85346" y="2333329"/>
            <a:ext cx="963408" cy="154135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6AF806A8-DE60-4BDC-AEAF-562C7ABB57E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74393" y="3984778"/>
            <a:ext cx="935969" cy="1590044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8DA1B217-E2CB-46A2-9F9B-7F7E2E0641A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13538" y="1357021"/>
            <a:ext cx="4184423" cy="121878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12598A78-1C1C-495E-BE15-39314B7F96D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13538" y="2522765"/>
            <a:ext cx="2678336" cy="581241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DA1AC8DF-5416-49F3-B99B-2B6791AA9BF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5230" y="2186278"/>
            <a:ext cx="4650883" cy="3843494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3AC4E529-44ED-44F9-9D3F-2BC209355CF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42045" y="3175301"/>
            <a:ext cx="3021321" cy="809477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4E75F2A3-B810-4156-B181-8AE97169797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42045" y="3892955"/>
            <a:ext cx="2611263" cy="809477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5B1CBEC7-1D33-44D6-81DA-65BC93C87CC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25230" y="3896283"/>
            <a:ext cx="1945109" cy="2464949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0C9BDA4E-F5A3-47A0-B762-451EFDAC489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42045" y="5005457"/>
            <a:ext cx="3783511" cy="829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070389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2DF2F36-B425-4CB2-A298-EFB7EDD12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546" y="158369"/>
            <a:ext cx="8414577" cy="1513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270004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2DF2F36-B425-4CB2-A298-EFB7EDD12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546" y="158369"/>
            <a:ext cx="8414577" cy="151396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E3C67378-A3A3-43AB-ACE2-750811820B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546" y="1582424"/>
            <a:ext cx="5850454" cy="1191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092651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2DF2F36-B425-4CB2-A298-EFB7EDD12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546" y="158369"/>
            <a:ext cx="8414577" cy="151396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E3C67378-A3A3-43AB-ACE2-750811820B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546" y="1582424"/>
            <a:ext cx="5850454" cy="119182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1F69BD11-7FA8-464F-B41C-F96BBFAB9D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639" y="2703468"/>
            <a:ext cx="1857634" cy="257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84498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2DF2F36-B425-4CB2-A298-EFB7EDD12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546" y="158369"/>
            <a:ext cx="8414577" cy="151396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E3C67378-A3A3-43AB-ACE2-750811820B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546" y="1582424"/>
            <a:ext cx="5850454" cy="119182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1F69BD11-7FA8-464F-B41C-F96BBFAB9D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639" y="2703468"/>
            <a:ext cx="1857634" cy="257211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D2438ADD-4097-4263-AB5F-40013F8F29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639" y="3067638"/>
            <a:ext cx="5388418" cy="2207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895013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968</TotalTime>
  <Words>25</Words>
  <Application>Microsoft Office PowerPoint</Application>
  <PresentationFormat>Произвольный</PresentationFormat>
  <Paragraphs>4</Paragraphs>
  <Slides>130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130</vt:i4>
      </vt:variant>
    </vt:vector>
  </HeadingPairs>
  <TitlesOfParts>
    <vt:vector size="131" baseType="lpstr"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user</cp:lastModifiedBy>
  <cp:revision>69</cp:revision>
  <dcterms:created xsi:type="dcterms:W3CDTF">2021-12-04T12:43:37Z</dcterms:created>
  <dcterms:modified xsi:type="dcterms:W3CDTF">2021-12-16T07:07:05Z</dcterms:modified>
</cp:coreProperties>
</file>