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276" y="-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5EEFA-E656-4D50-B06F-B6BF193AEC5C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D6847-7EE6-4D62-99EB-7F45F8DBAD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8181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F5EEFA-E656-4D50-B06F-B6BF193AEC5C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AD6847-7EE6-4D62-99EB-7F45F8DBAD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264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project2140136.tilda.ws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5472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1099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5137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2400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3526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9904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2000" b="1" smtClean="0"/>
              <a:t>Бесплатность.</a:t>
            </a:r>
            <a:br>
              <a:rPr lang="ru-RU" sz="2000" b="1" smtClean="0"/>
            </a:br>
            <a:r>
              <a:rPr lang="ru-RU" sz="2000" b="1" smtClean="0"/>
              <a:t/>
            </a:r>
            <a:br>
              <a:rPr lang="ru-RU" sz="2000" b="1" smtClean="0"/>
            </a:br>
            <a:r>
              <a:rPr lang="ru-RU" sz="2000" b="1" smtClean="0"/>
              <a:t>Гибкость: с помощью дополнительных модулей вы можете «собрать» уникальный сайт под ваши запросы.</a:t>
            </a:r>
            <a:br>
              <a:rPr lang="ru-RU" sz="2000" b="1" smtClean="0"/>
            </a:br>
            <a:r>
              <a:rPr lang="ru-RU" sz="2000" b="1" smtClean="0"/>
              <a:t/>
            </a:r>
            <a:br>
              <a:rPr lang="ru-RU" sz="2000" b="1" smtClean="0"/>
            </a:br>
            <a:r>
              <a:rPr lang="ru-RU" sz="2000" b="1" smtClean="0"/>
              <a:t>Огромное количество шаблонов (тем), что позволит создать свой, неповторимый внешний вид.</a:t>
            </a:r>
            <a:br>
              <a:rPr lang="ru-RU" sz="2000" b="1" smtClean="0"/>
            </a:br>
            <a:r>
              <a:rPr lang="ru-RU" sz="2000" b="1" smtClean="0"/>
              <a:t/>
            </a:r>
            <a:br>
              <a:rPr lang="ru-RU" sz="2000" b="1" smtClean="0"/>
            </a:br>
            <a:r>
              <a:rPr lang="ru-RU" sz="2000" b="1" smtClean="0"/>
              <a:t>Развитое сообщество и большой объем информации (в сети) по работе с конструктором.</a:t>
            </a:r>
            <a:br>
              <a:rPr lang="ru-RU" sz="2000" b="1" smtClean="0"/>
            </a:br>
            <a:r>
              <a:rPr lang="ru-RU" sz="2000" b="1" smtClean="0"/>
              <a:t/>
            </a:r>
            <a:br>
              <a:rPr lang="ru-RU" sz="2000" b="1" smtClean="0"/>
            </a:br>
            <a:r>
              <a:rPr lang="ru-RU" sz="2000" b="1" smtClean="0"/>
              <a:t>Распределение ролей пользователей (можно разделить обязанности по поддержке сайта).</a:t>
            </a:r>
            <a:br>
              <a:rPr lang="ru-RU" sz="2000" b="1" smtClean="0"/>
            </a:br>
            <a:r>
              <a:rPr lang="ru-RU" sz="2000" b="1" smtClean="0"/>
              <a:t/>
            </a:r>
            <a:br>
              <a:rPr lang="ru-RU" sz="2000" b="1" smtClean="0"/>
            </a:br>
            <a:r>
              <a:rPr lang="ru-RU" sz="2000" b="1" smtClean="0"/>
              <a:t>Не требуется никаких знаний из области программирования.</a:t>
            </a:r>
            <a:br>
              <a:rPr lang="ru-RU" sz="2000" b="1" smtClean="0"/>
            </a:br>
            <a:r>
              <a:rPr lang="ru-RU" sz="2000" b="1" smtClean="0"/>
              <a:t/>
            </a:r>
            <a:br>
              <a:rPr lang="ru-RU" sz="2000" b="1" smtClean="0"/>
            </a:br>
            <a:r>
              <a:rPr lang="ru-RU" sz="2000" b="1" smtClean="0"/>
              <a:t>Это одна из несложных CMS, доступная для понимания даже новичку.</a:t>
            </a:r>
            <a:endParaRPr lang="ru-RU" sz="2000" b="1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7976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1907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4813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0701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hlinkClick r:id="rId2"/>
              </a:rPr>
              <a:t>http://project2140136.tilda.ws/</a:t>
            </a:r>
            <a:r>
              <a:rPr lang="ru-RU" smtClean="0"/>
              <a:t> 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0964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 Лонгрид    </a:t>
            </a:r>
            <a:endParaRPr lang="ru-RU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6368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6978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7082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6480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9837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400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6011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0878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</Words>
  <Application>Microsoft Office PowerPoint</Application>
  <PresentationFormat>Произвольный</PresentationFormat>
  <Paragraphs>3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 Лонгрид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Бесплатность.  Гибкость: с помощью дополнительных модулей вы можете «собрать» уникальный сайт под ваши запросы.  Огромное количество шаблонов (тем), что позволит создать свой, неповторимый внешний вид.  Развитое сообщество и большой объем информации (в сети) по работе с конструктором.  Распределение ролей пользователей (можно разделить обязанности по поддержке сайта).  Не требуется никаких знаний из области программирования.  Это одна из несложных CMS, доступная для понимания даже новичку.</vt:lpstr>
      <vt:lpstr>Презентация PowerPoint</vt:lpstr>
      <vt:lpstr>Презентация PowerPoint</vt:lpstr>
      <vt:lpstr>Презентация PowerPoint</vt:lpstr>
      <vt:lpstr>http://project2140136.tilda.ws/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</dc:creator>
  <cp:lastModifiedBy>user</cp:lastModifiedBy>
  <cp:revision>2</cp:revision>
  <dcterms:created xsi:type="dcterms:W3CDTF">2021-02-09T10:10:07Z</dcterms:created>
  <dcterms:modified xsi:type="dcterms:W3CDTF">2021-02-11T05:27:56Z</dcterms:modified>
</cp:coreProperties>
</file>