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73" r:id="rId5"/>
    <p:sldId id="274" r:id="rId6"/>
    <p:sldId id="259" r:id="rId7"/>
    <p:sldId id="275" r:id="rId8"/>
    <p:sldId id="260" r:id="rId9"/>
    <p:sldId id="277" r:id="rId10"/>
    <p:sldId id="278" r:id="rId11"/>
    <p:sldId id="261" r:id="rId12"/>
    <p:sldId id="279" r:id="rId13"/>
    <p:sldId id="280" r:id="rId14"/>
    <p:sldId id="282" r:id="rId15"/>
    <p:sldId id="281" r:id="rId16"/>
    <p:sldId id="262" r:id="rId17"/>
    <p:sldId id="263" r:id="rId18"/>
    <p:sldId id="284" r:id="rId19"/>
    <p:sldId id="285" r:id="rId20"/>
    <p:sldId id="264" r:id="rId21"/>
    <p:sldId id="266" r:id="rId22"/>
    <p:sldId id="286" r:id="rId23"/>
    <p:sldId id="271" r:id="rId24"/>
    <p:sldId id="270" r:id="rId25"/>
    <p:sldId id="28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E97DF95-F103-4A79-B525-F4B91A9395C9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39F004-2590-4C96-BCC4-3A0DA774E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8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DF95-F103-4A79-B525-F4B91A9395C9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F004-2590-4C96-BCC4-3A0DA774E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5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DF95-F103-4A79-B525-F4B91A9395C9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F004-2590-4C96-BCC4-3A0DA774E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601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DF95-F103-4A79-B525-F4B91A9395C9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F004-2590-4C96-BCC4-3A0DA774E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51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DF95-F103-4A79-B525-F4B91A9395C9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F004-2590-4C96-BCC4-3A0DA774E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159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DF95-F103-4A79-B525-F4B91A9395C9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F004-2590-4C96-BCC4-3A0DA774E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65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DF95-F103-4A79-B525-F4B91A9395C9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F004-2590-4C96-BCC4-3A0DA774E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431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E97DF95-F103-4A79-B525-F4B91A9395C9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F004-2590-4C96-BCC4-3A0DA774E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49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E97DF95-F103-4A79-B525-F4B91A9395C9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F004-2590-4C96-BCC4-3A0DA774E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26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DF95-F103-4A79-B525-F4B91A9395C9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F004-2590-4C96-BCC4-3A0DA774E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83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DF95-F103-4A79-B525-F4B91A9395C9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F004-2590-4C96-BCC4-3A0DA774E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53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DF95-F103-4A79-B525-F4B91A9395C9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F004-2590-4C96-BCC4-3A0DA774E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1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DF95-F103-4A79-B525-F4B91A9395C9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F004-2590-4C96-BCC4-3A0DA774E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2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DF95-F103-4A79-B525-F4B91A9395C9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F004-2590-4C96-BCC4-3A0DA774E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5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DF95-F103-4A79-B525-F4B91A9395C9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F004-2590-4C96-BCC4-3A0DA774E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75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DF95-F103-4A79-B525-F4B91A9395C9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F004-2590-4C96-BCC4-3A0DA774E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0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DF95-F103-4A79-B525-F4B91A9395C9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F004-2590-4C96-BCC4-3A0DA774E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8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E97DF95-F103-4A79-B525-F4B91A9395C9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9F004-2590-4C96-BCC4-3A0DA774E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72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svonok.ucoz.ru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hyperlink" Target="https://www.uchportal.ru/load/303-1-0-70528" TargetMode="Externa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&#1091;&#1088;&#1086;&#1082;.&#1088;&#1092;/groups/148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shatiskusstvo.ucoz.r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wanderings.online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www.arthistory.ru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fishki.net/1839329-samye-znamenitye-kartiny-mira-shedevry-mirovoj-zhivopisi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7--AwvcRrc" TargetMode="External"/><Relationship Id="rId3" Type="http://schemas.openxmlformats.org/officeDocument/2006/relationships/hyperlink" Target="https://www.youtube.com/watch?v=5h1Mkdrbl1g&amp;feature=youtu.be" TargetMode="External"/><Relationship Id="rId7" Type="http://schemas.openxmlformats.org/officeDocument/2006/relationships/hyperlink" Target="https://www.youtube.com/watch?v=SIBDJRzJXdo" TargetMode="External"/><Relationship Id="rId2" Type="http://schemas.openxmlformats.org/officeDocument/2006/relationships/hyperlink" Target="https://www.youtube.com/watch?v=d2uhprPVa3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lObU4aSubuo" TargetMode="External"/><Relationship Id="rId11" Type="http://schemas.openxmlformats.org/officeDocument/2006/relationships/hyperlink" Target="https://www.youtube.com/watch?v=czPh9Uhx1sQ" TargetMode="External"/><Relationship Id="rId5" Type="http://schemas.openxmlformats.org/officeDocument/2006/relationships/hyperlink" Target="https://www.youtube.com/watch?v=kB7RhdJSkJY" TargetMode="External"/><Relationship Id="rId10" Type="http://schemas.openxmlformats.org/officeDocument/2006/relationships/hyperlink" Target="https://www.youtube.com/watch?v=vAWM7-74wwM" TargetMode="External"/><Relationship Id="rId4" Type="http://schemas.openxmlformats.org/officeDocument/2006/relationships/hyperlink" Target="https://www.youtube.com/watch?v=-f_Q_FtZCMs&amp;feature=youtu.be" TargetMode="External"/><Relationship Id="rId9" Type="http://schemas.openxmlformats.org/officeDocument/2006/relationships/hyperlink" Target="https://www.youtube.com/watch?v=7v4lTvDlGqw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retyakovgallery.ru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allerix.ru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y.hudozhnik.online/teach/control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D9BD2-4CCA-480E-8806-E6331C3B8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193" y="1064303"/>
            <a:ext cx="9953469" cy="3837480"/>
          </a:xfrm>
        </p:spPr>
        <p:txBody>
          <a:bodyPr>
            <a:noAutofit/>
          </a:bodyPr>
          <a:lstStyle/>
          <a:p>
            <a:r>
              <a:rPr lang="ru-RU" sz="3600" b="1" i="1" dirty="0"/>
              <a:t>                        ПО Искусство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«Общедоступные информационные ресурсы,  как инструменты деятельности обучающихся и учителей на дистанционном обучении»</a:t>
            </a:r>
            <a:br>
              <a:rPr lang="ru-RU" sz="3600" b="1" i="1" dirty="0"/>
            </a:br>
            <a:endParaRPr lang="ru-RU" sz="3600" b="1" i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3F27B6-DFD7-49F7-A956-A0E2FE895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6970" y="4546419"/>
            <a:ext cx="6920459" cy="1655762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/>
              <a:t>Руководитель РМО учителей </a:t>
            </a:r>
          </a:p>
          <a:p>
            <a:pPr algn="r"/>
            <a:r>
              <a:rPr lang="ru-RU" sz="2400" b="1" dirty="0"/>
              <a:t>Предметной области Искусство</a:t>
            </a:r>
          </a:p>
          <a:p>
            <a:pPr algn="r"/>
            <a:r>
              <a:rPr lang="ru-RU" sz="2400" b="1" dirty="0"/>
              <a:t>Самойленко Н.А.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17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92FE7D-2061-4650-B405-E7050A72F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4" y="347350"/>
            <a:ext cx="5210175" cy="39147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140AB9-A742-4702-9A54-2182688EF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7350"/>
            <a:ext cx="5419725" cy="42005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730B7E-9D20-4D78-B9E9-DC716C566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094" y="3267856"/>
            <a:ext cx="4291793" cy="29579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13BA8F-3EA6-49E3-940D-10CB13643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293" y="3660957"/>
            <a:ext cx="3228233" cy="30104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92BF07-DC91-4A24-85ED-4B9596DEF0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835" y="3599317"/>
            <a:ext cx="337286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A7BDF-A4A5-4684-91B7-47167F41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20" y="749508"/>
            <a:ext cx="4856813" cy="5381469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Сайт Кирилловой Светланы Анатольевны</a:t>
            </a:r>
            <a:br>
              <a:rPr lang="ru-RU" dirty="0"/>
            </a:br>
            <a:br>
              <a:rPr lang="ru-RU" b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b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http://svonok.ucoz.ru/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B3704A-BF58-4079-BA50-EC74D2026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233" y="749508"/>
            <a:ext cx="6395720" cy="5381469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6BB1DF66-00F2-4C79-A6A2-840922E4B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596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223ECA-AA7F-48B9-A814-03C0AFCEF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730"/>
            <a:ext cx="10343213" cy="632054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E762E0-0CDF-4739-9C24-0EC96D1A670D}"/>
              </a:ext>
            </a:extLst>
          </p:cNvPr>
          <p:cNvSpPr/>
          <p:nvPr/>
        </p:nvSpPr>
        <p:spPr>
          <a:xfrm>
            <a:off x="854440" y="2653259"/>
            <a:ext cx="2323475" cy="31479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870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4C8343-BD0B-4098-BF1C-EC75E4F82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73" y="283407"/>
            <a:ext cx="5578477" cy="151541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D52E1A-F455-4E82-9537-88D4D4558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73" y="2191843"/>
            <a:ext cx="6718618" cy="7762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8427DF-375B-4D93-93D7-F9DDF26EF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73" y="3361075"/>
            <a:ext cx="5086350" cy="2324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219B47-0FAF-4983-B757-493EEC930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202" y="2590386"/>
            <a:ext cx="3041833" cy="38654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C46CBC-EC09-44ED-A47F-E6895BED4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1203" y="1190079"/>
            <a:ext cx="3041833" cy="12174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ECC3F6-2B45-4A59-8929-43983C4139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1371" y="6078198"/>
            <a:ext cx="4987976" cy="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64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763194-E9A9-4458-877A-E53640715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65" y="383764"/>
            <a:ext cx="6745574" cy="477285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2A4267-7503-4643-89E5-8B9ADBB1CE77}"/>
              </a:ext>
            </a:extLst>
          </p:cNvPr>
          <p:cNvSpPr/>
          <p:nvPr/>
        </p:nvSpPr>
        <p:spPr>
          <a:xfrm>
            <a:off x="509666" y="2953062"/>
            <a:ext cx="2278504" cy="31479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10746F-1C6F-451E-8E56-D12E52C20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309" y="2356040"/>
            <a:ext cx="6745574" cy="434197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A522BB-BBF0-4C8C-B6B0-A44E5DEA62D5}"/>
              </a:ext>
            </a:extLst>
          </p:cNvPr>
          <p:cNvSpPr/>
          <p:nvPr/>
        </p:nvSpPr>
        <p:spPr>
          <a:xfrm>
            <a:off x="5621310" y="4257207"/>
            <a:ext cx="2953065" cy="38974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386DD340-2A37-43A6-9600-2D899B7D2508}"/>
              </a:ext>
            </a:extLst>
          </p:cNvPr>
          <p:cNvSpPr/>
          <p:nvPr/>
        </p:nvSpPr>
        <p:spPr>
          <a:xfrm>
            <a:off x="8574375" y="5441431"/>
            <a:ext cx="1738858" cy="67455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547CAA-BEA9-498E-96DB-17A43F434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883" y="3057994"/>
            <a:ext cx="2114550" cy="367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45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52B67B-134F-49DE-80DD-8C97637A0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17" y="301520"/>
            <a:ext cx="4862044" cy="40588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7FC335-68E3-46D9-B7AA-BFB9AB88B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877" y="1416571"/>
            <a:ext cx="9218287" cy="19337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465059-65BF-4004-BBDC-61443962C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043" y="341226"/>
            <a:ext cx="6684285" cy="169388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786EAB-5CD6-4FAA-B091-A878999795AA}"/>
              </a:ext>
            </a:extLst>
          </p:cNvPr>
          <p:cNvSpPr/>
          <p:nvPr/>
        </p:nvSpPr>
        <p:spPr>
          <a:xfrm>
            <a:off x="322835" y="2743200"/>
            <a:ext cx="2328042" cy="26982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11CCF85-204D-40D8-BFA8-BB4BEB5A469C}"/>
              </a:ext>
            </a:extLst>
          </p:cNvPr>
          <p:cNvSpPr/>
          <p:nvPr/>
        </p:nvSpPr>
        <p:spPr>
          <a:xfrm>
            <a:off x="2753857" y="1873770"/>
            <a:ext cx="2431022" cy="50966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C762B7CB-4F92-4783-B5F7-41971EDA9751}"/>
              </a:ext>
            </a:extLst>
          </p:cNvPr>
          <p:cNvSpPr/>
          <p:nvPr/>
        </p:nvSpPr>
        <p:spPr>
          <a:xfrm rot="18836487">
            <a:off x="5908387" y="1929992"/>
            <a:ext cx="978408" cy="484632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4B87AD-04EC-45AD-987D-13A140C6DB0A}"/>
              </a:ext>
            </a:extLst>
          </p:cNvPr>
          <p:cNvSpPr/>
          <p:nvPr/>
        </p:nvSpPr>
        <p:spPr>
          <a:xfrm flipV="1">
            <a:off x="10702977" y="3475167"/>
            <a:ext cx="1166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2169F"/>
                </a:solidFill>
                <a:latin typeface="Arial" panose="020B0604020202020204" pitchFamily="34" charset="0"/>
                <a:hlinkClick r:id="rId5"/>
              </a:rPr>
              <a:t>"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24CB47B-340E-47FE-BDA1-E7C7681F2392}"/>
              </a:ext>
            </a:extLst>
          </p:cNvPr>
          <p:cNvSpPr/>
          <p:nvPr/>
        </p:nvSpPr>
        <p:spPr>
          <a:xfrm>
            <a:off x="5462509" y="3782067"/>
            <a:ext cx="66842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2169F"/>
                </a:solidFill>
                <a:latin typeface="Arial" panose="020B0604020202020204" pitchFamily="34" charset="0"/>
                <a:hlinkClick r:id="rId5"/>
              </a:rPr>
              <a:t>"Игра для знатоков" по теме "Мировая художественная культура"</a:t>
            </a:r>
            <a:endParaRPr lang="ru-RU" sz="28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2EC6DD-1031-43C8-A48E-977683E8A9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0564" y="2172308"/>
            <a:ext cx="4448175" cy="14859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766B77-CBED-48BE-BE2D-1C009810D27B}"/>
              </a:ext>
            </a:extLst>
          </p:cNvPr>
          <p:cNvSpPr/>
          <p:nvPr/>
        </p:nvSpPr>
        <p:spPr>
          <a:xfrm>
            <a:off x="5280461" y="3658208"/>
            <a:ext cx="6097073" cy="177755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D290FF1-9992-4B76-836E-586986CF10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9990" y="5759081"/>
            <a:ext cx="6422023" cy="94152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F0A93B7-303E-4085-8A54-F7B4BFC71361}"/>
              </a:ext>
            </a:extLst>
          </p:cNvPr>
          <p:cNvSpPr/>
          <p:nvPr/>
        </p:nvSpPr>
        <p:spPr>
          <a:xfrm>
            <a:off x="5184879" y="5742664"/>
            <a:ext cx="6192655" cy="94294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39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377DF-97CA-4934-8315-6CFE93D5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243" y="1094282"/>
            <a:ext cx="4736891" cy="4736892"/>
          </a:xfrm>
        </p:spPr>
        <p:txBody>
          <a:bodyPr/>
          <a:lstStyle/>
          <a:p>
            <a:pPr algn="ctr"/>
            <a:br>
              <a:rPr lang="ru-RU" b="1" i="1" dirty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УРОК.РФ</a:t>
            </a:r>
            <a:br>
              <a:rPr lang="ru-RU" b="1" i="1" dirty="0">
                <a:solidFill>
                  <a:schemeClr val="bg1"/>
                </a:solidFill>
              </a:rPr>
            </a:br>
            <a:br>
              <a:rPr lang="ru-RU" b="1" i="1" dirty="0">
                <a:solidFill>
                  <a:schemeClr val="bg1"/>
                </a:solidFill>
              </a:rPr>
            </a:br>
            <a:r>
              <a:rPr lang="ru-RU" b="1" i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https://урок.рф/groups/148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F4C468-3E5B-4F62-835C-AE000C3B4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0761" y="472190"/>
            <a:ext cx="5171689" cy="1461542"/>
          </a:xfrm>
        </p:spPr>
        <p:txBody>
          <a:bodyPr>
            <a:normAutofit/>
          </a:bodyPr>
          <a:lstStyle/>
          <a:p>
            <a:r>
              <a:rPr lang="ru-RU" b="1" i="1" dirty="0"/>
              <a:t> 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</a:rPr>
              <a:t>Учителя ИЗО, объединяйтесь!</a:t>
            </a:r>
            <a:r>
              <a:rPr lang="ru-RU" sz="2600" b="1" i="1" dirty="0"/>
              <a:t> </a:t>
            </a:r>
            <a:r>
              <a:rPr lang="ru-RU" b="1" i="1" dirty="0" err="1">
                <a:solidFill>
                  <a:schemeClr val="bg1"/>
                </a:solidFill>
              </a:rPr>
              <a:t>ителЗО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объединяйтесУъединяйтесьь</a:t>
            </a:r>
            <a:r>
              <a:rPr lang="ru-RU" b="1" i="1" dirty="0">
                <a:solidFill>
                  <a:schemeClr val="bg1"/>
                </a:solidFill>
              </a:rPr>
              <a:t>!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D6D226-E1E7-43B3-B7A5-0F6302F2D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205" y="1486056"/>
            <a:ext cx="6300866" cy="50677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82440A-FFCC-43D0-8EDC-219ADB175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529" y="4476594"/>
            <a:ext cx="6900472" cy="8953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7197BD-580F-4348-8E84-49DBF1C90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626" y="2381406"/>
            <a:ext cx="6893445" cy="1133475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65BE0052-DB23-4224-A0FA-68203B6C2AD3}"/>
              </a:ext>
            </a:extLst>
          </p:cNvPr>
          <p:cNvSpPr/>
          <p:nvPr/>
        </p:nvSpPr>
        <p:spPr>
          <a:xfrm>
            <a:off x="4825817" y="3220856"/>
            <a:ext cx="4018379" cy="345632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854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CA5D5-5801-4D47-B06F-97C9643C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79489"/>
            <a:ext cx="4631249" cy="5171606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Школьникам о живописи </a:t>
            </a:r>
            <a:br>
              <a:rPr lang="ru-RU" b="1" dirty="0">
                <a:solidFill>
                  <a:schemeClr val="bg1"/>
                </a:solidFill>
              </a:rPr>
            </a:br>
            <a:br>
              <a:rPr lang="ru-RU" b="1" i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b="1" i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https://shatiskusstvo.ucoz.ru/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C68FCA-A9BF-47F4-A992-F22745C05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E851FF-E513-4BAA-939D-D7CAF667E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064" y="906905"/>
            <a:ext cx="7215062" cy="14672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C89B18-42B9-4EFD-B192-E5DF20C85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022" y="1856659"/>
            <a:ext cx="4296024" cy="500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1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5D05F4-BB93-4460-9E7C-363C31224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99" y="332672"/>
            <a:ext cx="3986447" cy="23195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3173F0-0BFE-4015-805A-0D878A6B0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692" y="332672"/>
            <a:ext cx="5200650" cy="2743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34F6F4-5B26-40A9-90A6-3E80A7FA4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408" y="3288155"/>
            <a:ext cx="5010150" cy="3009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081499-F589-4801-89CE-73822868D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2728" y="3429000"/>
            <a:ext cx="4572000" cy="31146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B2BF8D-A050-42AA-8143-2E27DA383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799" y="2758190"/>
            <a:ext cx="2907155" cy="1447591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CD85A1BA-7DA1-4546-A610-EAF5505AB965}"/>
              </a:ext>
            </a:extLst>
          </p:cNvPr>
          <p:cNvSpPr/>
          <p:nvPr/>
        </p:nvSpPr>
        <p:spPr>
          <a:xfrm>
            <a:off x="45907" y="2899936"/>
            <a:ext cx="2742263" cy="564497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004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A9C56A-F417-4C40-B7C9-5875D690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99" y="2600792"/>
            <a:ext cx="4184500" cy="2083633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D8E3CC5F-2122-4FA7-9EFC-7E0893A438DC}"/>
              </a:ext>
            </a:extLst>
          </p:cNvPr>
          <p:cNvSpPr/>
          <p:nvPr/>
        </p:nvSpPr>
        <p:spPr>
          <a:xfrm>
            <a:off x="59023" y="3267854"/>
            <a:ext cx="3688518" cy="1041817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799B1A-1AEB-4D3F-8333-47A7871BB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99" y="599607"/>
            <a:ext cx="9709853" cy="8279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1F44EF-E713-466C-983D-C608E8611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136" y="1920730"/>
            <a:ext cx="8770652" cy="6106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52B635-CF5A-435E-9456-1F112542B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856" y="5710955"/>
            <a:ext cx="10992932" cy="8978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FEA95B-EFF9-4D8D-ACD4-D1D17D954A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5725" y="4309671"/>
            <a:ext cx="6871587" cy="7984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44EDB3-13F6-4359-BB3F-C63EE0A15C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5043" y="3115200"/>
            <a:ext cx="5987967" cy="61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0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15A08C-CB91-446E-8DCE-CA5CF3BC0531}"/>
              </a:ext>
            </a:extLst>
          </p:cNvPr>
          <p:cNvSpPr/>
          <p:nvPr/>
        </p:nvSpPr>
        <p:spPr>
          <a:xfrm>
            <a:off x="944380" y="1169232"/>
            <a:ext cx="10658007" cy="2800767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сегодня – помощник, </a:t>
            </a:r>
          </a:p>
          <a:p>
            <a:pPr algn="ctr"/>
            <a:r>
              <a:rPr lang="ru-RU" sz="4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сопровождающий детей в мир информации,</a:t>
            </a:r>
          </a:p>
          <a:p>
            <a:pPr algn="ctr"/>
            <a:r>
              <a:rPr lang="ru-RU" sz="4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помогающий и направляющий их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819838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192DB-C9E5-4B3B-92F3-30CA8892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52" y="1499016"/>
            <a:ext cx="4721902" cy="439211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Домашнее путешествие</a:t>
            </a:r>
            <a:br>
              <a:rPr lang="ru-RU" b="1" dirty="0">
                <a:solidFill>
                  <a:schemeClr val="bg1"/>
                </a:solidFill>
              </a:rPr>
            </a:br>
            <a:br>
              <a:rPr lang="ru-RU" b="1" i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b="1" i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b="1" i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b="1" i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wanderings</a:t>
            </a:r>
            <a:r>
              <a:rPr lang="ru-RU" b="1" i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b="1" i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lang="ru-RU" b="1" i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1D7065-A747-4501-9875-29EB35D5A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198" y="561547"/>
            <a:ext cx="3535179" cy="25766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30D2E8-4B7E-4D13-B659-0D9056B3B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925" y="4085062"/>
            <a:ext cx="3705225" cy="3305175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D0143D61-D5FF-4632-B7C2-9C4040A14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EAE60B-DA42-4E66-B99A-CB4CB13ED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3813" y="899099"/>
            <a:ext cx="3219450" cy="29432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4E74A9-C7E4-4FEC-9F70-606F74C338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494" y="3453826"/>
            <a:ext cx="31242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58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22B5F-3F74-4C0C-BB02-A4B8E8E68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430" y="884420"/>
            <a:ext cx="5006714" cy="5141626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История искусств разных эпох</a:t>
            </a:r>
            <a:br>
              <a:rPr lang="ru-RU" b="1" dirty="0">
                <a:solidFill>
                  <a:schemeClr val="bg1"/>
                </a:solidFill>
              </a:rPr>
            </a:br>
            <a:br>
              <a:rPr lang="ru-RU" b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b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http://www.arthistory.ru/</a:t>
            </a:r>
            <a:r>
              <a:rPr lang="ru-RU" b="1" u="sng" dirty="0">
                <a:solidFill>
                  <a:schemeClr val="bg1"/>
                </a:solidFill>
              </a:rPr>
              <a:t> 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EB7DA0-8EBE-4AD6-8221-3885A60E5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7EDF16-6DA7-4FAD-AC3D-D682E3ADA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213" y="239844"/>
            <a:ext cx="6250899" cy="64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6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926E44-4A2B-4339-9150-C6FB00BB8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39" y="185503"/>
            <a:ext cx="6044605" cy="39667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8030AF-FF0B-4FCE-A76C-52E5B891B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078" y="1880173"/>
            <a:ext cx="5556354" cy="27621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DE654D-A4B5-48E3-8FB6-461778D63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673" y="4478558"/>
            <a:ext cx="9865327" cy="237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98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90707-03AE-4ABA-B54C-82FDC84C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90" y="716454"/>
            <a:ext cx="5110935" cy="4982329"/>
          </a:xfrm>
        </p:spPr>
        <p:txBody>
          <a:bodyPr/>
          <a:lstStyle/>
          <a:p>
            <a:pPr algn="ctr"/>
            <a:r>
              <a:rPr lang="ru-RU" sz="3600" b="1" i="1" dirty="0"/>
              <a:t>Самые знаменитые картины мира. Шедевры мировой живописи</a:t>
            </a:r>
            <a:br>
              <a:rPr lang="ru-RU" sz="3600" b="1" i="1" dirty="0"/>
            </a:br>
            <a:br>
              <a:rPr lang="ru-RU" sz="2800" b="1" i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2800" b="1" i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https://fishki.net/1839329-samye-znamenitye-kartiny-mira-shedevry-mirovoj-zhivopisi.html</a:t>
            </a:r>
            <a:r>
              <a:rPr lang="ru-RU" sz="3600" i="1" dirty="0"/>
              <a:t>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2D3F15-89C1-4061-81F4-D1CA877B5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7303DF-992F-43D5-9A60-5951EA0F9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647" y="229549"/>
            <a:ext cx="4956842" cy="29261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646930-6D53-45AD-A7EF-38333803A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192" y="4344627"/>
            <a:ext cx="3404974" cy="22838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F33A5-F8A2-4B61-B977-B2F8E81B7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9166" y="4703838"/>
            <a:ext cx="3302833" cy="21541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E9FB7F-7565-44E4-8EDD-63AB39E486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5345" y="2412243"/>
            <a:ext cx="4180514" cy="221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97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41C91-FE40-4D6B-839B-1C64B2F53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Документальные фильмы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29983F-106E-4FB6-BC1F-32CC8A987F09}"/>
              </a:ext>
            </a:extLst>
          </p:cNvPr>
          <p:cNvSpPr/>
          <p:nvPr/>
        </p:nvSpPr>
        <p:spPr>
          <a:xfrm>
            <a:off x="577459" y="2333363"/>
            <a:ext cx="11264771" cy="3700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https://www.youtube.com/watch?v=d2uhprPVa3M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Флоренция. Эпоха Возрождения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https://www.youtube.com/watch?v=5h1Mkdrbl1g&amp;feature=youtu.be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Итальянское Возрождение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https://www.youtube.com/watch?v=-f_Q_FtZCMs&amp;feature=youtu.be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русского авангарда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https://www.youtube.com/watch?v=kB7RhdJSkJY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Флоренция. По следам гениев Возрождения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https://www.youtube.com/watch?v=lObU4aSubuo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Раннее Возрождение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https://www.youtube.com/watch?v=SIBDJRzJXdo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Северное Возрождение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https://www.youtube.com/watch?v=H7--AwvcRrc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Северное Возрождение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https://www.youtube.com/watch?v=7v4lTvDlGqw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Эволюция музыки. Начало 20 века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https://www.youtube.com/watch?v=vAWM7-74wwM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загадок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Моны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Лизы Леонардо да Винчи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https://www.youtube.com/watch?v=czPh9Uhx1sQ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Леонардо да Винчи. Интересные Факты о Леонардо. Биография и Изобретения Леонардо да Винчи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909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1BCD0-29E5-45B0-864F-551F9DE6B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3769" y="1558977"/>
            <a:ext cx="9563725" cy="32184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2598E2-5963-4562-BFED-DCD9B360F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1115" y="4646951"/>
            <a:ext cx="4059498" cy="991849"/>
          </a:xfrm>
        </p:spPr>
        <p:txBody>
          <a:bodyPr/>
          <a:lstStyle/>
          <a:p>
            <a:r>
              <a:rPr lang="ru-RU" sz="4000" b="1" dirty="0">
                <a:solidFill>
                  <a:schemeClr val="bg1"/>
                </a:solidFill>
                <a:latin typeface="Alegreya Sans"/>
              </a:rPr>
              <a:t>Бертольд Брехт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E51E40-F748-4F76-B540-A42A323B2639}"/>
              </a:ext>
            </a:extLst>
          </p:cNvPr>
          <p:cNvSpPr/>
          <p:nvPr/>
        </p:nvSpPr>
        <p:spPr>
          <a:xfrm>
            <a:off x="1873769" y="1558977"/>
            <a:ext cx="76449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800" b="1" i="1" dirty="0">
                <a:solidFill>
                  <a:schemeClr val="bg1"/>
                </a:solidFill>
                <a:latin typeface="Alegreya Sans"/>
              </a:rPr>
              <a:t>«Все виды искусств служат величайшему из искусств —       искусству жить на земле»</a:t>
            </a:r>
          </a:p>
        </p:txBody>
      </p:sp>
    </p:spTree>
    <p:extLst>
      <p:ext uri="{BB962C8B-B14F-4D97-AF65-F5344CB8AC3E}">
        <p14:creationId xmlns:p14="http://schemas.microsoft.com/office/powerpoint/2010/main" val="106350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FC2E7-F6B2-4964-BE72-E5C2D93B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49310"/>
            <a:ext cx="4941046" cy="484182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Третьяковская галерея</a:t>
            </a:r>
            <a:br>
              <a:rPr lang="ru-RU" b="1" dirty="0"/>
            </a:br>
            <a:r>
              <a:rPr lang="ru-RU" b="1" dirty="0"/>
              <a:t> </a:t>
            </a:r>
            <a:r>
              <a:rPr lang="ru-RU" b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https://www.tretyakovgallery.ru/</a:t>
            </a:r>
            <a:br>
              <a:rPr lang="ru-RU" b="1" u="sng" dirty="0"/>
            </a:br>
            <a:br>
              <a:rPr lang="ru-RU" b="1" u="sng" dirty="0"/>
            </a:br>
            <a:r>
              <a:rPr lang="ru-RU" dirty="0"/>
              <a:t> 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07724A-6E3D-429D-B423-BC3D305D9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770" y="1498877"/>
            <a:ext cx="5576043" cy="5171606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5E522EB1-2138-450F-9CB2-62391C42D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5559" y="2998032"/>
            <a:ext cx="3757545" cy="19634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1A715FC-81ED-4D09-A9FA-7A13BDA94985}"/>
              </a:ext>
            </a:extLst>
          </p:cNvPr>
          <p:cNvSpPr/>
          <p:nvPr/>
        </p:nvSpPr>
        <p:spPr>
          <a:xfrm>
            <a:off x="8054803" y="2488367"/>
            <a:ext cx="1439056" cy="37475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0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720257-7D62-416E-AE2A-DFAF66BCA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3" y="734837"/>
            <a:ext cx="5778006" cy="44289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0C48F7-3817-4FEB-8311-A2D154012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13" y="1319134"/>
            <a:ext cx="8374895" cy="542737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25413-4BA5-497D-AAEE-5E57897D42B3}"/>
              </a:ext>
            </a:extLst>
          </p:cNvPr>
          <p:cNvSpPr/>
          <p:nvPr/>
        </p:nvSpPr>
        <p:spPr>
          <a:xfrm>
            <a:off x="344774" y="3147934"/>
            <a:ext cx="3402767" cy="85444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460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1540E6-437C-446E-9745-D6BC5785C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1" y="-100145"/>
            <a:ext cx="3114675" cy="46767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72D58D-C128-4F7F-93E3-C99EB0E28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0" y="0"/>
            <a:ext cx="4752975" cy="39528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D92CF5-1C92-44BA-B503-7C5D45406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125" y="3124668"/>
            <a:ext cx="4714875" cy="40481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87BC99-F0A4-4FE0-AA90-5D8D9467D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734" y="3752585"/>
            <a:ext cx="4667250" cy="26765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FC84F8-CF24-4CDD-9192-A5554B4EEA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1984" y="339591"/>
            <a:ext cx="47529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99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8B8FD-6C1B-4C86-B3CD-9182CCF56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20" y="914400"/>
            <a:ext cx="4976734" cy="494675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Живопись, картины и художники</a:t>
            </a:r>
            <a:br>
              <a:rPr lang="ru-RU" b="1" dirty="0">
                <a:solidFill>
                  <a:schemeClr val="bg1"/>
                </a:solidFill>
              </a:rPr>
            </a:br>
            <a:br>
              <a:rPr lang="ru-RU" dirty="0"/>
            </a:br>
            <a:r>
              <a:rPr lang="ru-RU" b="1" dirty="0"/>
              <a:t> </a:t>
            </a:r>
            <a:r>
              <a:rPr lang="ru-RU" b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https://gallerix.ru/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442545-DBCA-4E53-A822-017F2DBEA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232" y="1154241"/>
            <a:ext cx="6340839" cy="4946755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C6088E8A-061E-43B7-85E2-256D67F41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046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84B544-8745-4253-92B3-541F9A749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2" y="397585"/>
            <a:ext cx="2293496" cy="64604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C6E9ED-586B-42BC-B797-3B27822AF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856" y="202713"/>
            <a:ext cx="5477203" cy="41144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262569-8A7A-4AD3-A112-6947DB5FA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778" y="2428406"/>
            <a:ext cx="5438360" cy="422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9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C9244-BCF2-46AE-A381-634A878C3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361" y="809469"/>
            <a:ext cx="4931763" cy="514162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Художник онлайн</a:t>
            </a:r>
            <a:br>
              <a:rPr lang="ru-RU" b="1" dirty="0">
                <a:solidFill>
                  <a:schemeClr val="bg1"/>
                </a:solidFill>
              </a:rPr>
            </a:br>
            <a:br>
              <a:rPr lang="ru-RU" b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b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https://my.hudozhnik.online/teach/control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0D3E41-08CE-4B21-9070-3AAEA8ABA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124" y="906905"/>
            <a:ext cx="6285876" cy="5141626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1B6F103-F089-4864-B834-D69493A83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01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977BFA-98B2-431C-A1A6-A472CB13F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29" y="431592"/>
            <a:ext cx="9251976" cy="136722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66131F-34C8-4091-B281-360746341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803" y="1859639"/>
            <a:ext cx="9012133" cy="16654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79ECEB-D554-49A5-86D9-DC55F9A69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242" y="3585931"/>
            <a:ext cx="8439463" cy="1123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DFE962-04E1-4CEA-ABB6-D33A519F9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29" y="4954314"/>
            <a:ext cx="5473702" cy="14720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243BEA-F393-4E56-8284-32C7E32F53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7195" y="4831520"/>
            <a:ext cx="4685374" cy="14720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96779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447</TotalTime>
  <Words>418</Words>
  <Application>Microsoft Office PowerPoint</Application>
  <PresentationFormat>Широкоэкранный</PresentationFormat>
  <Paragraphs>32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Alegreya Sans</vt:lpstr>
      <vt:lpstr>Arial</vt:lpstr>
      <vt:lpstr>Calibri</vt:lpstr>
      <vt:lpstr>Century Gothic</vt:lpstr>
      <vt:lpstr>Symbol</vt:lpstr>
      <vt:lpstr>Wingdings 3</vt:lpstr>
      <vt:lpstr>Совет директоров</vt:lpstr>
      <vt:lpstr>                        ПО Искусство  «Общедоступные информационные ресурсы,  как инструменты деятельности обучающихся и учителей на дистанционном обучении» </vt:lpstr>
      <vt:lpstr>Презентация PowerPoint</vt:lpstr>
      <vt:lpstr>Третьяковская галерея  https://www.tretyakovgallery.ru/   </vt:lpstr>
      <vt:lpstr>Презентация PowerPoint</vt:lpstr>
      <vt:lpstr>Презентация PowerPoint</vt:lpstr>
      <vt:lpstr>Живопись, картины и художники   https://gallerix.ru/</vt:lpstr>
      <vt:lpstr>Презентация PowerPoint</vt:lpstr>
      <vt:lpstr>Художник онлайн  https://my.hudozhnik.online/teach/control</vt:lpstr>
      <vt:lpstr>Презентация PowerPoint</vt:lpstr>
      <vt:lpstr>Презентация PowerPoint</vt:lpstr>
      <vt:lpstr>Сайт Кирилловой Светланы Анатольевны  http://svonok.ucoz.ru/</vt:lpstr>
      <vt:lpstr>Презентация PowerPoint</vt:lpstr>
      <vt:lpstr>Презентация PowerPoint</vt:lpstr>
      <vt:lpstr>Презентация PowerPoint</vt:lpstr>
      <vt:lpstr>Презентация PowerPoint</vt:lpstr>
      <vt:lpstr> УРОК.РФ  https://урок.рф/groups/148 </vt:lpstr>
      <vt:lpstr>Школьникам о живописи   https://shatiskusstvo.ucoz.ru/</vt:lpstr>
      <vt:lpstr>Презентация PowerPoint</vt:lpstr>
      <vt:lpstr>Презентация PowerPoint</vt:lpstr>
      <vt:lpstr>Домашнее путешествие  https://wanderings.online/ </vt:lpstr>
      <vt:lpstr>История искусств разных эпох  http://www.arthistory.ru/ </vt:lpstr>
      <vt:lpstr>Презентация PowerPoint</vt:lpstr>
      <vt:lpstr>Самые знаменитые картины мира. Шедевры мировой живописи  https://fishki.net/1839329-samye-znamenitye-kartiny-mira-shedevry-mirovoj-zhivopisi.html  </vt:lpstr>
      <vt:lpstr>Документальные фильмы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«Общедоступные информационные ресурсы,  как инструменты деятельности обучающихся и учителей на дистанционном обучении» </dc:title>
  <dc:creator>User</dc:creator>
  <cp:lastModifiedBy>User</cp:lastModifiedBy>
  <cp:revision>32</cp:revision>
  <dcterms:created xsi:type="dcterms:W3CDTF">2020-05-31T05:24:26Z</dcterms:created>
  <dcterms:modified xsi:type="dcterms:W3CDTF">2020-06-03T06:53:41Z</dcterms:modified>
</cp:coreProperties>
</file>