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74" r:id="rId8"/>
    <p:sldId id="263" r:id="rId9"/>
    <p:sldId id="264" r:id="rId10"/>
    <p:sldId id="265" r:id="rId11"/>
    <p:sldId id="266" r:id="rId12"/>
    <p:sldId id="267" r:id="rId13"/>
    <p:sldId id="268" r:id="rId14"/>
    <p:sldId id="273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944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71613"/>
            <a:ext cx="7772400" cy="202883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Электронные ресурсы  для детей и учителей в период дистанционного обучения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357694"/>
            <a:ext cx="6400800" cy="1281106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Докладчик: </a:t>
            </a:r>
            <a:r>
              <a:rPr lang="ru-RU" dirty="0" err="1" smtClean="0"/>
              <a:t>Безгодова</a:t>
            </a:r>
            <a:r>
              <a:rPr lang="ru-RU" dirty="0" smtClean="0"/>
              <a:t> А.С</a:t>
            </a:r>
          </a:p>
          <a:p>
            <a:r>
              <a:rPr lang="ru-RU" dirty="0" smtClean="0"/>
              <a:t>Учитель: МБОУ «СОШ№32(Филиал)г.Челябинска».</a:t>
            </a:r>
          </a:p>
          <a:p>
            <a:r>
              <a:rPr lang="ru-RU" dirty="0" smtClean="0"/>
              <a:t>Руководитель РМО Ленинского района  « Искусство».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nna\Desktop\фото\IMG_78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574893" cy="64150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nna\Desktop\фото\IMG_78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597" y="514346"/>
            <a:ext cx="8479403" cy="63436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nna\Desktop\фото\IMG_78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33457"/>
            <a:ext cx="8186523" cy="61245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nna\Desktop\фото\IMG_78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000108"/>
            <a:ext cx="7830096" cy="5857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nna\Desktop\фото\IMG_78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8730"/>
            <a:ext cx="8834446" cy="66092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nna\Desktop\фото\IMG_78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571480"/>
            <a:ext cx="7448140" cy="5572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Anna\Desktop\фото\IMG_78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28670"/>
            <a:ext cx="7925587" cy="5929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Дистанционные ресурс образования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5400" dirty="0" smtClean="0"/>
          </a:p>
          <a:p>
            <a:pPr>
              <a:buNone/>
            </a:pPr>
            <a:r>
              <a:rPr lang="ru-RU" sz="5400" smtClean="0"/>
              <a:t>   </a:t>
            </a:r>
            <a:r>
              <a:rPr lang="en-US" sz="5400" smtClean="0"/>
              <a:t>WWW.</a:t>
            </a:r>
            <a:r>
              <a:rPr lang="ru-RU" sz="5400" dirty="0" err="1" smtClean="0"/>
              <a:t>единыйурок.рф</a:t>
            </a:r>
            <a:endParaRPr lang="ru-RU" sz="5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nna\Desktop\фото\IMG_79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357166"/>
            <a:ext cx="8140537" cy="60901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nna\Desktop\фото\IMG_79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714356"/>
            <a:ext cx="3901434" cy="5214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na\Desktop\фото\IMG_79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0"/>
            <a:ext cx="5005934" cy="66913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nna\Desktop\фото\IMG_79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000108"/>
            <a:ext cx="7830097" cy="5857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Российская электронная школа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8000" dirty="0" smtClean="0"/>
              <a:t>     resh.edb.ru</a:t>
            </a:r>
            <a:endParaRPr lang="ru-RU" sz="8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nna\Desktop\фото\IMG_78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58729"/>
            <a:ext cx="8152743" cy="60992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nna\Desktop\фото\IMG_78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857232"/>
            <a:ext cx="7142553" cy="53435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42</Words>
  <Application>Microsoft Office PowerPoint</Application>
  <PresentationFormat>Экран (4:3)</PresentationFormat>
  <Paragraphs>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 Электронные ресурсы  для детей и учителей в период дистанционного обучения</vt:lpstr>
      <vt:lpstr> Дистанционные ресурс образования</vt:lpstr>
      <vt:lpstr>Слайд 3</vt:lpstr>
      <vt:lpstr>Слайд 4</vt:lpstr>
      <vt:lpstr>Слайд 5</vt:lpstr>
      <vt:lpstr>Слайд 6</vt:lpstr>
      <vt:lpstr>Российская электронная школа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Anna</dc:creator>
  <cp:lastModifiedBy>HP</cp:lastModifiedBy>
  <cp:revision>4</cp:revision>
  <dcterms:created xsi:type="dcterms:W3CDTF">2020-06-02T14:50:20Z</dcterms:created>
  <dcterms:modified xsi:type="dcterms:W3CDTF">2020-06-02T17:32:42Z</dcterms:modified>
</cp:coreProperties>
</file>