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5" r:id="rId13"/>
    <p:sldId id="276" r:id="rId14"/>
    <p:sldId id="268" r:id="rId15"/>
    <p:sldId id="269" r:id="rId16"/>
    <p:sldId id="274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Nunito" panose="020B0604020202020204" charset="-52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7" d="100"/>
          <a:sy n="157" d="100"/>
        </p:scale>
        <p:origin x="-294" y="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9451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0969d37e5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0969d37e5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0969d37e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0969d37e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0969d37e5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0969d37e5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0969d37e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0969d37e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0969d37e5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0969d37e5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0969d37e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0969d37e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0969d37e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0969d37e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0969d37e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0969d37e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0969d37e5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0969d37e5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0969d37e5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0969d37e5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0969d37e5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80969d37e5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0969d37e5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0969d37e5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0969d37e5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0969d37e5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/>
              <a:t>Проведение занятий </a:t>
            </a:r>
            <a:r>
              <a:rPr lang="ru-RU" b="1" i="1" dirty="0"/>
              <a:t>изобразительного искусства </a:t>
            </a:r>
            <a:r>
              <a:rPr lang="ru" b="1" i="1" dirty="0"/>
              <a:t>с помощью Zoom</a:t>
            </a:r>
            <a:endParaRPr b="1" i="1"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4539353" y="3652992"/>
            <a:ext cx="2965500" cy="9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Япарова Анастасия Олеговна, учитель </a:t>
            </a:r>
            <a:r>
              <a:rPr lang="ru-RU" dirty="0"/>
              <a:t>ИЗО</a:t>
            </a:r>
            <a:r>
              <a:rPr lang="ru" dirty="0"/>
              <a:t> МАОУ “Лицей № 82 г. Челябинска”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/>
          <p:nvPr/>
        </p:nvSpPr>
        <p:spPr>
          <a:xfrm>
            <a:off x="3476093" y="55575"/>
            <a:ext cx="715025" cy="482925"/>
          </a:xfrm>
          <a:custGeom>
            <a:avLst/>
            <a:gdLst/>
            <a:ahLst/>
            <a:cxnLst/>
            <a:rect l="l" t="t" r="r" b="b"/>
            <a:pathLst>
              <a:path w="28601" h="19317" extrusionOk="0">
                <a:moveTo>
                  <a:pt x="2561" y="0"/>
                </a:moveTo>
                <a:cubicBezTo>
                  <a:pt x="1067" y="2989"/>
                  <a:pt x="-1063" y="6976"/>
                  <a:pt x="656" y="9842"/>
                </a:cubicBezTo>
                <a:cubicBezTo>
                  <a:pt x="4531" y="16302"/>
                  <a:pt x="13837" y="20117"/>
                  <a:pt x="21294" y="19050"/>
                </a:cubicBezTo>
                <a:cubicBezTo>
                  <a:pt x="27800" y="18119"/>
                  <a:pt x="31021" y="4647"/>
                  <a:pt x="26374" y="0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9E2D2A-285E-4E9B-B328-91E6A85AE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>
            <a:off x="5623407" y="23825"/>
            <a:ext cx="638875" cy="504025"/>
          </a:xfrm>
          <a:custGeom>
            <a:avLst/>
            <a:gdLst/>
            <a:ahLst/>
            <a:cxnLst/>
            <a:rect l="l" t="t" r="r" b="b"/>
            <a:pathLst>
              <a:path w="25555" h="20161" extrusionOk="0">
                <a:moveTo>
                  <a:pt x="5252" y="0"/>
                </a:moveTo>
                <a:cubicBezTo>
                  <a:pt x="195" y="1262"/>
                  <a:pt x="-1496" y="11170"/>
                  <a:pt x="1759" y="15240"/>
                </a:cubicBezTo>
                <a:cubicBezTo>
                  <a:pt x="5128" y="19452"/>
                  <a:pt x="12085" y="20993"/>
                  <a:pt x="17317" y="19685"/>
                </a:cubicBezTo>
                <a:cubicBezTo>
                  <a:pt x="21406" y="18663"/>
                  <a:pt x="23921" y="13841"/>
                  <a:pt x="25254" y="9842"/>
                </a:cubicBezTo>
                <a:cubicBezTo>
                  <a:pt x="26461" y="6222"/>
                  <a:pt x="22720" y="317"/>
                  <a:pt x="18904" y="317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Google Shape;208;p24"/>
          <p:cNvSpPr/>
          <p:nvPr/>
        </p:nvSpPr>
        <p:spPr>
          <a:xfrm>
            <a:off x="1397234" y="866354"/>
            <a:ext cx="3345900" cy="1976025"/>
          </a:xfrm>
          <a:custGeom>
            <a:avLst/>
            <a:gdLst/>
            <a:ahLst/>
            <a:cxnLst/>
            <a:rect l="l" t="t" r="r" b="b"/>
            <a:pathLst>
              <a:path w="133836" h="79041" extrusionOk="0">
                <a:moveTo>
                  <a:pt x="21899" y="271"/>
                </a:moveTo>
                <a:cubicBezTo>
                  <a:pt x="13015" y="-1503"/>
                  <a:pt x="1209" y="7766"/>
                  <a:pt x="309" y="16781"/>
                </a:cubicBezTo>
                <a:cubicBezTo>
                  <a:pt x="-2098" y="40893"/>
                  <a:pt x="14261" y="76678"/>
                  <a:pt x="38409" y="78694"/>
                </a:cubicBezTo>
                <a:cubicBezTo>
                  <a:pt x="53293" y="79936"/>
                  <a:pt x="68240" y="76789"/>
                  <a:pt x="83176" y="76789"/>
                </a:cubicBezTo>
                <a:cubicBezTo>
                  <a:pt x="97228" y="76789"/>
                  <a:pt x="115307" y="78886"/>
                  <a:pt x="124451" y="68216"/>
                </a:cubicBezTo>
                <a:cubicBezTo>
                  <a:pt x="131603" y="59871"/>
                  <a:pt x="134952" y="47338"/>
                  <a:pt x="133341" y="36466"/>
                </a:cubicBezTo>
                <a:cubicBezTo>
                  <a:pt x="132747" y="32459"/>
                  <a:pt x="129267" y="29418"/>
                  <a:pt x="126674" y="26306"/>
                </a:cubicBezTo>
                <a:cubicBezTo>
                  <a:pt x="119626" y="17849"/>
                  <a:pt x="111083" y="9467"/>
                  <a:pt x="100639" y="5986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310E9FF-A5B9-49C3-9515-E1039F4F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BC36B3-31F9-4968-8CAB-080C46C1B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1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FF38ED6-E616-4598-AE25-9AA7251D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3" name="Google Shape;158;p16">
            <a:extLst>
              <a:ext uri="{FF2B5EF4-FFF2-40B4-BE49-F238E27FC236}">
                <a16:creationId xmlns:a16="http://schemas.microsoft.com/office/drawing/2014/main" xmlns="" id="{B69EEDE7-4EB5-49C7-B113-7D44E02B243F}"/>
              </a:ext>
            </a:extLst>
          </p:cNvPr>
          <p:cNvSpPr/>
          <p:nvPr/>
        </p:nvSpPr>
        <p:spPr>
          <a:xfrm>
            <a:off x="3240903" y="2498538"/>
            <a:ext cx="1103400" cy="1079400"/>
          </a:xfrm>
          <a:prstGeom prst="ellipse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59;p16">
            <a:extLst>
              <a:ext uri="{FF2B5EF4-FFF2-40B4-BE49-F238E27FC236}">
                <a16:creationId xmlns:a16="http://schemas.microsoft.com/office/drawing/2014/main" xmlns="" id="{841024CC-FD40-4053-98F7-CFCEEB7583B1}"/>
              </a:ext>
            </a:extLst>
          </p:cNvPr>
          <p:cNvSpPr/>
          <p:nvPr/>
        </p:nvSpPr>
        <p:spPr>
          <a:xfrm>
            <a:off x="951789" y="4469648"/>
            <a:ext cx="637168" cy="576416"/>
          </a:xfrm>
          <a:prstGeom prst="ellipse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Google Shape;156;p16">
            <a:extLst>
              <a:ext uri="{FF2B5EF4-FFF2-40B4-BE49-F238E27FC236}">
                <a16:creationId xmlns:a16="http://schemas.microsoft.com/office/drawing/2014/main" xmlns="" id="{279CE0E0-5EA8-47CC-B663-A20E583FD9DF}"/>
              </a:ext>
            </a:extLst>
          </p:cNvPr>
          <p:cNvCxnSpPr>
            <a:cxnSpLocks/>
          </p:cNvCxnSpPr>
          <p:nvPr/>
        </p:nvCxnSpPr>
        <p:spPr>
          <a:xfrm flipH="1">
            <a:off x="4516689" y="2174245"/>
            <a:ext cx="1044661" cy="3975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56;p16">
            <a:extLst>
              <a:ext uri="{FF2B5EF4-FFF2-40B4-BE49-F238E27FC236}">
                <a16:creationId xmlns:a16="http://schemas.microsoft.com/office/drawing/2014/main" xmlns="" id="{32666F8C-477E-4B21-B298-06DE4DC3162B}"/>
              </a:ext>
            </a:extLst>
          </p:cNvPr>
          <p:cNvCxnSpPr>
            <a:cxnSpLocks/>
          </p:cNvCxnSpPr>
          <p:nvPr/>
        </p:nvCxnSpPr>
        <p:spPr>
          <a:xfrm flipH="1">
            <a:off x="1731018" y="4167266"/>
            <a:ext cx="749854" cy="31830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799076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4C89D4-5E59-49DC-8EC5-416C631A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6"/>
          <p:cNvSpPr/>
          <p:nvPr/>
        </p:nvSpPr>
        <p:spPr>
          <a:xfrm>
            <a:off x="2652629" y="3278200"/>
            <a:ext cx="3675175" cy="1151225"/>
          </a:xfrm>
          <a:custGeom>
            <a:avLst/>
            <a:gdLst/>
            <a:ahLst/>
            <a:cxnLst/>
            <a:rect l="l" t="t" r="r" b="b"/>
            <a:pathLst>
              <a:path w="147007" h="46049" extrusionOk="0">
                <a:moveTo>
                  <a:pt x="9465" y="0"/>
                </a:moveTo>
                <a:cubicBezTo>
                  <a:pt x="1613" y="5237"/>
                  <a:pt x="-1699" y="17911"/>
                  <a:pt x="893" y="26987"/>
                </a:cubicBezTo>
                <a:cubicBezTo>
                  <a:pt x="2846" y="33823"/>
                  <a:pt x="9570" y="39175"/>
                  <a:pt x="16133" y="41910"/>
                </a:cubicBezTo>
                <a:cubicBezTo>
                  <a:pt x="30136" y="47747"/>
                  <a:pt x="46383" y="45841"/>
                  <a:pt x="61535" y="45085"/>
                </a:cubicBezTo>
                <a:cubicBezTo>
                  <a:pt x="78164" y="44255"/>
                  <a:pt x="95018" y="44977"/>
                  <a:pt x="111383" y="41910"/>
                </a:cubicBezTo>
                <a:cubicBezTo>
                  <a:pt x="122768" y="39777"/>
                  <a:pt x="136548" y="38957"/>
                  <a:pt x="144085" y="30162"/>
                </a:cubicBezTo>
                <a:cubicBezTo>
                  <a:pt x="148841" y="24612"/>
                  <a:pt x="147189" y="14336"/>
                  <a:pt x="143133" y="8255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026" name="Picture 2" descr="https://sun9-67.userapi.com/impf/XwHhbLR0ORwPVWnvpHpwhXeAdUBzgiP_K4CNhg/4g_lmDauhao.jpg?size=1280x800&amp;quality=96&amp;sign=c0ffdf5493d015bf0e9df3415292765e&amp;type=album">
            <a:extLst>
              <a:ext uri="{FF2B5EF4-FFF2-40B4-BE49-F238E27FC236}">
                <a16:creationId xmlns:a16="http://schemas.microsoft.com/office/drawing/2014/main" xmlns="" id="{C20834E2-008D-4D77-BAC1-3D23D60CF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>
            <a:spLocks noGrp="1"/>
          </p:cNvSpPr>
          <p:nvPr>
            <p:ph type="ctrTitle"/>
          </p:nvPr>
        </p:nvSpPr>
        <p:spPr>
          <a:xfrm>
            <a:off x="1858700" y="1822821"/>
            <a:ext cx="5361300" cy="2169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/>
              <a:t>Благодарю за внимание!</a:t>
            </a:r>
            <a:endParaRPr b="1" i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125" y="0"/>
            <a:ext cx="864394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4"/>
          <p:cNvCxnSpPr/>
          <p:nvPr/>
        </p:nvCxnSpPr>
        <p:spPr>
          <a:xfrm rot="10800000" flipH="1">
            <a:off x="5746750" y="2516175"/>
            <a:ext cx="1413000" cy="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4"/>
          <p:cNvCxnSpPr/>
          <p:nvPr/>
        </p:nvCxnSpPr>
        <p:spPr>
          <a:xfrm rot="10800000" flipH="1">
            <a:off x="5770575" y="3158975"/>
            <a:ext cx="1706700" cy="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14"/>
          <p:cNvCxnSpPr/>
          <p:nvPr/>
        </p:nvCxnSpPr>
        <p:spPr>
          <a:xfrm>
            <a:off x="5818200" y="3373450"/>
            <a:ext cx="888900" cy="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14"/>
          <p:cNvCxnSpPr/>
          <p:nvPr/>
        </p:nvCxnSpPr>
        <p:spPr>
          <a:xfrm rot="10800000" flipH="1">
            <a:off x="5802325" y="4103775"/>
            <a:ext cx="1492200" cy="3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4"/>
          <p:cNvCxnSpPr/>
          <p:nvPr/>
        </p:nvCxnSpPr>
        <p:spPr>
          <a:xfrm>
            <a:off x="5834075" y="4706950"/>
            <a:ext cx="157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0"/>
            <a:ext cx="8229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5"/>
          <p:cNvSpPr/>
          <p:nvPr/>
        </p:nvSpPr>
        <p:spPr>
          <a:xfrm>
            <a:off x="3246450" y="4500575"/>
            <a:ext cx="1206600" cy="5715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7223125" y="79375"/>
            <a:ext cx="1436700" cy="15003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AA0899C-FD73-42C5-AB04-1FCB0236E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154" name="Google Shape;154;p16"/>
          <p:cNvSpPr/>
          <p:nvPr/>
        </p:nvSpPr>
        <p:spPr>
          <a:xfrm>
            <a:off x="3794125" y="4579950"/>
            <a:ext cx="381000" cy="5160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6"/>
          <p:cNvSpPr/>
          <p:nvPr/>
        </p:nvSpPr>
        <p:spPr>
          <a:xfrm>
            <a:off x="7048500" y="2333625"/>
            <a:ext cx="1754100" cy="26592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16"/>
          <p:cNvCxnSpPr>
            <a:cxnSpLocks/>
          </p:cNvCxnSpPr>
          <p:nvPr/>
        </p:nvCxnSpPr>
        <p:spPr>
          <a:xfrm flipH="1">
            <a:off x="1833450" y="3785016"/>
            <a:ext cx="1044661" cy="39750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Google Shape;157;p16"/>
          <p:cNvCxnSpPr>
            <a:cxnSpLocks/>
          </p:cNvCxnSpPr>
          <p:nvPr/>
        </p:nvCxnSpPr>
        <p:spPr>
          <a:xfrm flipH="1">
            <a:off x="5025409" y="4182521"/>
            <a:ext cx="528447" cy="28946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8" name="Google Shape;158;p16"/>
          <p:cNvSpPr/>
          <p:nvPr/>
        </p:nvSpPr>
        <p:spPr>
          <a:xfrm>
            <a:off x="730050" y="4080000"/>
            <a:ext cx="1103400" cy="1079400"/>
          </a:xfrm>
          <a:prstGeom prst="ellipse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4706825" y="4519534"/>
            <a:ext cx="637168" cy="576416"/>
          </a:xfrm>
          <a:prstGeom prst="ellipse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/>
          <p:nvPr/>
        </p:nvSpPr>
        <p:spPr>
          <a:xfrm>
            <a:off x="5405450" y="55575"/>
            <a:ext cx="989500" cy="129375"/>
          </a:xfrm>
          <a:custGeom>
            <a:avLst/>
            <a:gdLst/>
            <a:ahLst/>
            <a:cxnLst/>
            <a:rect l="l" t="t" r="r" b="b"/>
            <a:pathLst>
              <a:path w="39580" h="5175" extrusionOk="0">
                <a:moveTo>
                  <a:pt x="0" y="4445"/>
                </a:moveTo>
                <a:cubicBezTo>
                  <a:pt x="8790" y="4445"/>
                  <a:pt x="17562" y="3492"/>
                  <a:pt x="26352" y="3492"/>
                </a:cubicBezTo>
                <a:cubicBezTo>
                  <a:pt x="30501" y="3492"/>
                  <a:pt x="34798" y="6074"/>
                  <a:pt x="38735" y="4762"/>
                </a:cubicBezTo>
                <a:cubicBezTo>
                  <a:pt x="40254" y="4256"/>
                  <a:pt x="39432" y="889"/>
                  <a:pt x="38100" y="0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DECFD0-244C-433B-A29C-CEF672CCA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26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E0B60C-8FD3-49C1-8128-06BC1B43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/>
          <p:nvPr/>
        </p:nvSpPr>
        <p:spPr>
          <a:xfrm>
            <a:off x="7254875" y="412750"/>
            <a:ext cx="1420800" cy="11985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2698750" y="23825"/>
            <a:ext cx="4524375" cy="413475"/>
          </a:xfrm>
          <a:custGeom>
            <a:avLst/>
            <a:gdLst/>
            <a:ahLst/>
            <a:cxnLst/>
            <a:rect l="l" t="t" r="r" b="b"/>
            <a:pathLst>
              <a:path w="180975" h="16539" extrusionOk="0">
                <a:moveTo>
                  <a:pt x="0" y="0"/>
                </a:moveTo>
                <a:cubicBezTo>
                  <a:pt x="7671" y="12775"/>
                  <a:pt x="27100" y="13909"/>
                  <a:pt x="41910" y="15557"/>
                </a:cubicBezTo>
                <a:cubicBezTo>
                  <a:pt x="59584" y="17524"/>
                  <a:pt x="77519" y="15967"/>
                  <a:pt x="95250" y="14605"/>
                </a:cubicBezTo>
                <a:cubicBezTo>
                  <a:pt x="109607" y="13502"/>
                  <a:pt x="124142" y="17664"/>
                  <a:pt x="138430" y="15875"/>
                </a:cubicBezTo>
                <a:cubicBezTo>
                  <a:pt x="144959" y="15058"/>
                  <a:pt x="151251" y="12719"/>
                  <a:pt x="157798" y="12065"/>
                </a:cubicBezTo>
                <a:cubicBezTo>
                  <a:pt x="165994" y="11247"/>
                  <a:pt x="175150" y="9317"/>
                  <a:pt x="180975" y="3492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B94E1C-02D4-4C1F-937E-FB7E4244D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/>
          <p:nvPr/>
        </p:nvSpPr>
        <p:spPr>
          <a:xfrm>
            <a:off x="5524500" y="388950"/>
            <a:ext cx="1349400" cy="9843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E0AE96-55DE-458C-AF7D-F25C33FAB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/>
          <p:cNvSpPr/>
          <p:nvPr/>
        </p:nvSpPr>
        <p:spPr>
          <a:xfrm>
            <a:off x="6723075" y="333375"/>
            <a:ext cx="1968600" cy="15081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4397375" y="2190750"/>
            <a:ext cx="2873400" cy="291300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7963874-3A34-4D3C-8706-37DF8AEC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26</Words>
  <Application>Microsoft Office PowerPoint</Application>
  <PresentationFormat>Экран (16:9)</PresentationFormat>
  <Paragraphs>3</Paragraphs>
  <Slides>16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Nunito</vt:lpstr>
      <vt:lpstr>Shift</vt:lpstr>
      <vt:lpstr>Проведение занятий изобразительного искусства с помощью Zoom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занятий с помощью Zoom</dc:title>
  <dc:creator>ООО</dc:creator>
  <cp:lastModifiedBy>user</cp:lastModifiedBy>
  <cp:revision>6</cp:revision>
  <dcterms:modified xsi:type="dcterms:W3CDTF">2021-03-12T05:19:48Z</dcterms:modified>
</cp:coreProperties>
</file>