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8" r:id="rId4"/>
    <p:sldId id="259" r:id="rId5"/>
    <p:sldId id="260" r:id="rId6"/>
    <p:sldId id="261" r:id="rId7"/>
    <p:sldId id="262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4" d="100"/>
          <a:sy n="84" d="100"/>
        </p:scale>
        <p:origin x="-324" y="-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B27566-D355-4548-AB51-17AF713DDD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9921494-05BD-4B46-829D-CA8B73E08C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60C8B3D-1082-4630-8659-E6107E1A0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74270-5DD0-4B7A-8DE7-0C8E5602C238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D0EFF62-EBCF-4C2A-9F3A-36204D838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5225D14-703C-4B76-BAF4-49264DEF9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8D272-184D-404C-9FF3-BA82B7C20A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525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8869ECA-9561-4ED7-BCC0-B43BEE26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32C4BE1-711B-48DC-9B26-AD9CB1815B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F506ECD-F2CC-4AD4-9874-DA0B95FF3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74270-5DD0-4B7A-8DE7-0C8E5602C238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FAC762E-E1EC-4729-92B3-FB19990C5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6A59E4B-A3BA-4CC4-B5DE-A7D14810F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8D272-184D-404C-9FF3-BA82B7C20A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611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BB89A271-BA0D-478D-B309-E6A8246200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B076B6D-DDAC-46B2-87CE-D7681D6A87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068B4DD-327C-46E0-BFC4-F8FB32193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74270-5DD0-4B7A-8DE7-0C8E5602C238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AFE880D-4BAA-490D-A0E2-82FF2517A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3410C29-60CA-451F-B1A7-9B6C8D98B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8D272-184D-404C-9FF3-BA82B7C20A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222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60300E2-B207-463D-B4E4-E7F40C33C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2460B7F-347E-4990-A991-331DFB91CD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D9E93E7-3390-461E-AC27-A546EBE80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74270-5DD0-4B7A-8DE7-0C8E5602C238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EB268D2-1E84-419E-BE94-A0E102D91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01C5241-1FBB-4F39-931C-3A6090A87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8D272-184D-404C-9FF3-BA82B7C20A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097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C35F139-3C76-4A04-AA42-254F6D023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0B49B58-D2C8-4F0C-A1C2-763B1F4764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8124938-74F3-4B21-87DF-4BC2ED613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74270-5DD0-4B7A-8DE7-0C8E5602C238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3C22A1C-B076-41DD-AE42-FD8E44123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4252DBD-7A3E-4C57-B48D-3C5F329F4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8D272-184D-404C-9FF3-BA82B7C20A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024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ABBCCE8-2A0B-4C6C-AC2B-8ED997130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01127D3-E26C-43C8-A555-5F57C22414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944BF4B-770D-46BD-A307-8E241D6A23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A939744-8F92-4575-A6A4-3FEB73FBA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74270-5DD0-4B7A-8DE7-0C8E5602C238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D98F94E-581D-4F11-94D2-6B2AF0A1F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202F91D-4827-4B3D-8A77-BBF0D7C29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8D272-184D-404C-9FF3-BA82B7C20A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810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E648DCB-061C-4FDC-8333-15F610D71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FAF01BE-D91C-4E14-813D-376C2F63CD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4D31842-6D2C-4991-80FC-A782DB09F1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ABA18277-FC6A-41A8-BBAF-7B4AF14B5F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F013C483-25F3-440E-B265-59B3F3D35D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705361C8-F629-4A1C-BFDB-AA0CDF7A9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74270-5DD0-4B7A-8DE7-0C8E5602C238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B861154C-FEB1-42E3-8CBE-DDAE0FB39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4B599EA5-2D93-4CF5-8404-D7E3B697F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8D272-184D-404C-9FF3-BA82B7C20A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457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ED04EC1-3A60-4F13-B326-09E2EB293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9730030-CEB0-48DC-B5E1-63B871FDF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74270-5DD0-4B7A-8DE7-0C8E5602C238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B97DD08-F40A-4246-AF71-9AAF9EC35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6390B2A-2860-4801-8997-FF410EB45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8D272-184D-404C-9FF3-BA82B7C20A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344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0ABFC093-4794-4F3F-82F8-6A5DA857C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74270-5DD0-4B7A-8DE7-0C8E5602C238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7C94331D-0970-4EAD-ACD3-F132893EA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8CF2605-D6BF-4DFB-A324-F1196D6FA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8D272-184D-404C-9FF3-BA82B7C20A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258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A4D1ED3-0022-4357-AA6F-7005EE7C4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A8FF250-090A-4331-8C83-BE5D6F0DA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1970F49-3ECE-4020-8156-8C6338B3E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8A43927-6BE2-44BC-891D-B2F407271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74270-5DD0-4B7A-8DE7-0C8E5602C238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C7188CD-6FED-4B19-8631-3B0B3A1D6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DC1E3B0-1856-4F43-9958-C8416EEE7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8D272-184D-404C-9FF3-BA82B7C20A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059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F6DBDD-8D11-4922-88C6-B8F83D31C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11ED4277-9500-4DBA-AD0C-064B48D187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7F2A9BB-C896-4880-A91F-EF104B5BA2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72F7399-18FF-4D4B-9591-2D8889385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74270-5DD0-4B7A-8DE7-0C8E5602C238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87F5258-77AF-4EB5-BB1B-AC454DC68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63355BE-2CE2-4403-823E-A9443060F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8D272-184D-404C-9FF3-BA82B7C20A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747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AA0ABC-3C2E-4888-B9BE-DA64B8F52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962ACFE-55C7-416F-8744-B177B14380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BE088B9-63CB-4B7D-9E33-0A3EE23E6A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74270-5DD0-4B7A-8DE7-0C8E5602C238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97D5120-C94D-4335-969F-FE4A775030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2FAF827-2A70-420D-8D31-C2BB7E0F68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8D272-184D-404C-9FF3-BA82B7C20A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059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EKEqvMhVRY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ulture.ru/s/petr-chajkovskij/" TargetMode="External"/><Relationship Id="rId5" Type="http://schemas.openxmlformats.org/officeDocument/2006/relationships/hyperlink" Target="http://classicaltest.net/ru/music/" TargetMode="External"/><Relationship Id="rId4" Type="http://schemas.openxmlformats.org/officeDocument/2006/relationships/hyperlink" Target="https://vk.com/wall-85393518_72087?z=video-85393518_456243078/7cedeee0307cc62646/pl_post_-85393518_72087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beethoven.de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2EB0598-092F-4C62-B753-6BBFE36140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15637"/>
            <a:ext cx="9144000" cy="3094326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Юбилейные даты выдающихся представителей искусства как информационно-методический ресурс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0B8C2EB-AABE-487D-918C-F9C60BEBEF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55126"/>
            <a:ext cx="9144000" cy="1787237"/>
          </a:xfrm>
        </p:spPr>
        <p:txBody>
          <a:bodyPr/>
          <a:lstStyle/>
          <a:p>
            <a:r>
              <a:rPr lang="ru-RU" dirty="0"/>
              <a:t>		Учитель музыки МАОУ «Гимназия №93 г. Челябинска»</a:t>
            </a:r>
          </a:p>
          <a:p>
            <a:r>
              <a:rPr lang="ru-RU" dirty="0"/>
              <a:t> 						Новикова Анна Сергеевна</a:t>
            </a:r>
          </a:p>
        </p:txBody>
      </p:sp>
    </p:spTree>
    <p:extLst>
      <p:ext uri="{BB962C8B-B14F-4D97-AF65-F5344CB8AC3E}">
        <p14:creationId xmlns:p14="http://schemas.microsoft.com/office/powerpoint/2010/main" val="2007698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FEEC57-DA15-4C8B-95E2-31E19575E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2020 год- Год Памяти и Славы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C2744F2-E52E-4E51-A775-D5B754698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9600" y="1825625"/>
            <a:ext cx="6934199" cy="4351338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На учебный год 2020 – 2021 приходится знаменательная дата </a:t>
            </a:r>
            <a:r>
              <a:rPr lang="ru-RU" b="1" dirty="0">
                <a:solidFill>
                  <a:srgbClr val="C00000"/>
                </a:solidFill>
              </a:rPr>
              <a:t>800 лет </a:t>
            </a:r>
            <a:r>
              <a:rPr lang="ru-RU" dirty="0"/>
              <a:t>со дня рождения святого благоверного князя, великого русского полководца </a:t>
            </a:r>
            <a:r>
              <a:rPr lang="ru-RU" b="1" dirty="0">
                <a:solidFill>
                  <a:srgbClr val="C00000"/>
                </a:solidFill>
              </a:rPr>
              <a:t>Александра Невского.</a:t>
            </a:r>
          </a:p>
          <a:p>
            <a:r>
              <a:rPr lang="ru-RU" dirty="0"/>
              <a:t>Методические рекомендации «В духовном единении – величие народа» (в числе материалов готовый сценарий Вечера памяти «Защитник Земли русской»).</a:t>
            </a:r>
          </a:p>
          <a:p>
            <a:r>
              <a:rPr lang="ru-RU" dirty="0"/>
              <a:t>Темы творческих проектов: «Скульптурные памятники А. Невскому в России», «800 лет с Россией», «Образ А. Невского в искусстве»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6FA01E0-9C35-40FB-94A4-092F2A938D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10" y="1825624"/>
            <a:ext cx="3491345" cy="445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188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C7CB4E0-F2E1-418D-A6BD-86F4BDB60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39"/>
            <a:ext cx="10515600" cy="77987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мая 1840 года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родился Петр Ильич Чайковский.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2020 году отмечается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 лет со дня рождения композитора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4" descr="C:\Users\User\Desktop\18042901.jpg">
            <a:extLst>
              <a:ext uri="{FF2B5EF4-FFF2-40B4-BE49-F238E27FC236}">
                <a16:creationId xmlns:a16="http://schemas.microsoft.com/office/drawing/2014/main" xmlns="" id="{01AC3FAE-F6D1-444D-9EDA-0F14FE65E5B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383" y="1825625"/>
            <a:ext cx="2299853" cy="3162011"/>
          </a:xfrm>
          <a:prstGeom prst="rect">
            <a:avLst/>
          </a:prstGeom>
          <a:noFill/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2A1DCB2A-5CE2-4BFF-BC26-66E61964C037}"/>
              </a:ext>
            </a:extLst>
          </p:cNvPr>
          <p:cNvSpPr/>
          <p:nvPr/>
        </p:nvSpPr>
        <p:spPr>
          <a:xfrm>
            <a:off x="2549236" y="789709"/>
            <a:ext cx="9518073" cy="7203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Темы и формы уроков: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Музыкальная гостиная "Детский альбом" (привлечь ребят-учащихся музыкальных школ для «живого» исполнения музыки);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Tx/>
              <a:buAutoNum type="arabicPeriod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Музыкальная -викторина "По страницам музыки П.И. Чайковского»;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Tx/>
              <a:buAutoNum type="arabicPeriod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Моно -урок «Признание в любви. Роман в письмах» (литературно-музыкальная композиция на основе писем композитора к Н. Ф. фон Мекк)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Tx/>
              <a:buAutoNum type="arabicPeriod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Выставка детских рисунков «Любимые произведения П.И. Чайковского»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Tx/>
              <a:buAutoNum type="arabicPeriod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Ресурсы: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"Музыка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П.И.Чайковского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мультфильмах» - </a:t>
            </a:r>
            <a:r>
              <a:rPr lang="ru-RU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https://soundtimes.ru/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2.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Видео-экскурсия в Дом  - Музей Чайковского в Клину 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https://www.youtube.com/watch?v=hEKEqvMhVRY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Группа в ВК «Телеканал Россия-Культура», программа «Признание в любви» (переписку читают Е. Миронов и К.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Рапопорт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играет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филармонический оркестр России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https://vk.com/wall-85393518_72087?z=video-85393518_456243078%2F7cedeee0307cc62646%2Fpl_post_-85393518_72087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онлайн музыкальная викторина, биографический экскурс - </a:t>
            </a:r>
            <a:r>
              <a:rPr lang="ru-RU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http://classicaltest.net/ru/music/</a:t>
            </a:r>
            <a:endParaRPr lang="ru-RU" u="sng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u="sng" dirty="0">
                <a:hlinkClick r:id="rId6"/>
              </a:rPr>
              <a:t>5. https://www.culture.ru/s/petr-chajkovskij/</a:t>
            </a:r>
            <a:r>
              <a:rPr lang="ru-RU" dirty="0"/>
              <a:t> - программы посвященные Чайковскому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u="sng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677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ED99658-189D-418D-A320-641663F34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</a:rPr>
              <a:t>Чайковский – Чехов – Левитан</a:t>
            </a:r>
            <a:br>
              <a:rPr lang="ru-RU" sz="3600" b="1" dirty="0">
                <a:solidFill>
                  <a:srgbClr val="C00000"/>
                </a:solidFill>
              </a:rPr>
            </a:br>
            <a:r>
              <a:rPr lang="ru-RU" sz="3600" b="1" dirty="0">
                <a:solidFill>
                  <a:srgbClr val="C00000"/>
                </a:solidFill>
              </a:rPr>
              <a:t>           1840  – 1860      -1860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E65CE2E2-9980-4AF0-81F1-781EA219F4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6" y="1825625"/>
            <a:ext cx="6096000" cy="4351338"/>
          </a:xfr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6C5C854D-C1D6-4E7F-8DC8-0E3B513F96A0}"/>
              </a:ext>
            </a:extLst>
          </p:cNvPr>
          <p:cNvSpPr/>
          <p:nvPr/>
        </p:nvSpPr>
        <p:spPr>
          <a:xfrm>
            <a:off x="6359235" y="1510145"/>
            <a:ext cx="559723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Урок-погружение</a:t>
            </a:r>
            <a:r>
              <a:rPr lang="ru-RU" sz="2000" b="0" i="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это возможность отойти от традиционного урока, ребята услышат музыку </a:t>
            </a:r>
            <a:r>
              <a:rPr lang="ru-RU" sz="2000" b="0" i="0" dirty="0" err="1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П.И.Чайковского</a:t>
            </a:r>
            <a:r>
              <a:rPr lang="ru-RU" sz="2000" b="0" i="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гармонии с полотнами И.И. Левитана и прозой </a:t>
            </a:r>
            <a:r>
              <a:rPr lang="ru-RU" sz="2000" b="0" i="0" dirty="0" err="1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А.П.Чехова</a:t>
            </a:r>
            <a:r>
              <a:rPr lang="ru-RU" sz="2000" b="0" i="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Возможные темы для уроков:</a:t>
            </a:r>
          </a:p>
          <a:p>
            <a:r>
              <a:rPr lang="ru-RU" sz="2000" b="0" i="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- «Воспевая край родной…»;</a:t>
            </a:r>
          </a:p>
          <a:p>
            <a:r>
              <a:rPr lang="ru-RU" sz="20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«Сближение искусств»;</a:t>
            </a:r>
          </a:p>
          <a:p>
            <a:r>
              <a:rPr lang="ru-RU" sz="20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«Соприкосновение судеб»;</a:t>
            </a:r>
          </a:p>
          <a:p>
            <a:r>
              <a:rPr lang="ru-RU" sz="20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«Великие сыны России».</a:t>
            </a:r>
            <a:endParaRPr lang="ru-RU" sz="2000" b="0" i="0" dirty="0">
              <a:solidFill>
                <a:srgbClr val="25252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0" i="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b="0" i="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живут волшебные звуки инструментальных пьес Петра Ильича, </a:t>
            </a:r>
            <a:r>
              <a:rPr lang="ru-RU" sz="20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000" b="0" i="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ети не отрывая глаз, будут смотреть видеоряд с репродукциями картин Левитана. Учитель  совместно с учениками расскажет о дружбе и творческих связях трёх гениев русского искусства.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874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D100300-0A44-4C50-8804-ED132A21E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декабря 1770 года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 Людвиг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Бетховен.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этом году отмечается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250 лет со дня рождения.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2966D66-8C5B-4BFE-8102-EF52A78F74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Юбилейный год Бетховена открылся 16 декабря в родном городе композитора — Бонне — и завершится через год, 17 декабря 2020 года. В 2020 году под девизом «Открываем заново Бетховена» и под логотипом «BTHVN2020» будет организовано более 300 проектов и мероприятий.  </a:t>
            </a:r>
            <a:r>
              <a:rPr lang="ru-RU" dirty="0" err="1"/>
              <a:t>Ссокращением</a:t>
            </a:r>
            <a:r>
              <a:rPr lang="ru-RU" dirty="0"/>
              <a:t> «BTHVN» Бетховен сам подписывал некоторые из своих партитур. Всего в юбилейный год в Германии состоятся более тысячи культурных событий: концерты, оперные спектакли, выставки, литературные чтения, симпозиумы.           </a:t>
            </a:r>
          </a:p>
        </p:txBody>
      </p:sp>
    </p:spTree>
    <p:extLst>
      <p:ext uri="{BB962C8B-B14F-4D97-AF65-F5344CB8AC3E}">
        <p14:creationId xmlns:p14="http://schemas.microsoft.com/office/powerpoint/2010/main" val="1965199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F912924-CE66-4B83-98A4-A6B265F43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509" y="365125"/>
            <a:ext cx="11021291" cy="1685348"/>
          </a:xfrm>
        </p:spPr>
        <p:txBody>
          <a:bodyPr>
            <a:normAutofit fontScale="90000"/>
          </a:bodyPr>
          <a:lstStyle/>
          <a:p>
            <a:r>
              <a:rPr lang="ru-RU" sz="3100" b="1" dirty="0"/>
              <a:t>Официальный сайт музея Бетховена в Бонне </a:t>
            </a:r>
            <a:br>
              <a:rPr lang="ru-RU" sz="3100" b="1" dirty="0"/>
            </a:br>
            <a:r>
              <a:rPr lang="en-US" sz="3100" b="1" dirty="0">
                <a:hlinkClick r:id="rId2"/>
              </a:rPr>
              <a:t>https://www.beethoven.de/</a:t>
            </a:r>
            <a:r>
              <a:rPr lang="ru-RU" sz="3100" b="1" dirty="0"/>
              <a:t> (интернет-выставки, экскурсии, интерактивные игры  и пр.) . Материалы для уроков, для дистанционного обучения 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AAA36F06-6F36-4E8D-BC52-D0C0FB45F1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228144" y="1825625"/>
            <a:ext cx="77357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066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CA11D25-E18D-4CA3-8403-73E0A9EBE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 балета.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Январь 2020г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- 110 лет со дня рождения Галины Улановой,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ноябрь 2020г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95 лет со дня рождения Майи Плисецкой,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февраль 2021г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140 лет со дня рождения Анны Павловой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2760F9F-A2D2-4FCC-A473-0D9D8C421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3490"/>
            <a:ext cx="10515600" cy="4655127"/>
          </a:xfrm>
        </p:spPr>
        <p:txBody>
          <a:bodyPr>
            <a:normAutofit fontScale="62500" lnSpcReduction="20000"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Предлагаем объединить образы великих русских балерин в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литературно-музыкальной композиции «Поэзия танца».</a:t>
            </a:r>
          </a:p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 включает в себя текст, видеофрагменты, стихотворения, посвященные балеринам.</a:t>
            </a:r>
          </a:p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Андрей Вознесенский. "Портрет Плисецкой" (фрагмент)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ее имени слышится плеск аплодисментов. 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Она ввинчивает зал в неистовую воронку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своих тридцати двух фуэте,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своего темперамента, ворожит,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закручивает: не отпускает.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балерины тишины, балерины-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снежины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они тают. Эта же какая-то адская искра.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Она гибнет – полпланеты спалит!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9671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9155625-95D0-483B-9028-3B9C9B0EE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4802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Памятные даты. Изобразительное искусство, архитектура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25E798B-37F8-41B8-8AEC-B9E2209EB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5018"/>
            <a:ext cx="10515600" cy="6192981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660 лет со времени рождения древнерусского иконописца Андрея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Рублѐва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1360 ― 17 октября 1428).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 лет со дня рождения художника Ильи Сергеевича Глазунова (10 июня 1930 ― 9 июля 2017). Цикл «Поле Куликово».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духовно-нравственного развития, восхождения. Тема истории древнерусской иконописи, забвение и открытие икон в 20 веке. 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Великие современники: Сергий Радонежский – Андрей Рублев – князь Дмитрий Донской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CFD5F8F-6394-4974-8CF9-3ED8D78C3C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019" y="3428998"/>
            <a:ext cx="3006436" cy="306387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E0049E9-3EDA-4A94-99D3-4B310CAD84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709" y="3428999"/>
            <a:ext cx="2881746" cy="319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7361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535</Words>
  <Application>Microsoft Office PowerPoint</Application>
  <PresentationFormat>Произвольный</PresentationFormat>
  <Paragraphs>47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Юбилейные даты выдающихся представителей искусства как информационно-методический ресурс</vt:lpstr>
      <vt:lpstr>2020 год- Год Памяти и Славы</vt:lpstr>
      <vt:lpstr>7 мая 1840 года – родился Петр Ильич Чайковский.  В 2020 году отмечается 180 лет со дня рождения композитора.</vt:lpstr>
      <vt:lpstr>Чайковский – Чехов – Левитан            1840  – 1860      -1860</vt:lpstr>
      <vt:lpstr>16 декабря 1770 года родился Людвиг ван Бетховен.  В этом году отмечается 250 лет со дня рождения.</vt:lpstr>
      <vt:lpstr>Официальный сайт музея Бетховена в Бонне  https://www.beethoven.de/ (интернет-выставки, экскурсии, интерактивные игры  и пр.) . Материалы для уроков, для дистанционного обучения   </vt:lpstr>
      <vt:lpstr>Мир балета. Январь 2020г. - 110 лет со дня рождения Галины Улановой, ноябрь 2020г. – 95 лет со дня рождения Майи Плисецкой, февраль 2021г. – 140 лет со дня рождения Анны Павловой</vt:lpstr>
      <vt:lpstr>Памятные даты. Изобразительное искусство, архитектура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Юбилейные даты выдающихся представителей искусства как информационно-методический ресурс</dc:title>
  <dc:creator>Пользователь</dc:creator>
  <cp:lastModifiedBy>user</cp:lastModifiedBy>
  <cp:revision>13</cp:revision>
  <dcterms:created xsi:type="dcterms:W3CDTF">2020-09-22T05:55:31Z</dcterms:created>
  <dcterms:modified xsi:type="dcterms:W3CDTF">2020-09-22T12:10:16Z</dcterms:modified>
</cp:coreProperties>
</file>