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5" r:id="rId18"/>
    <p:sldId id="276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Мария" initials="М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1" d="100"/>
          <a:sy n="41" d="100"/>
        </p:scale>
        <p:origin x="966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1F6E7-F040-4E05-A930-A88C815B0016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10689326-305E-4E37-A0BA-10B730E665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81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1F6E7-F040-4E05-A930-A88C815B0016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89326-305E-4E37-A0BA-10B730E665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125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1F6E7-F040-4E05-A930-A88C815B0016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89326-305E-4E37-A0BA-10B730E665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9528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1F6E7-F040-4E05-A930-A88C815B0016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89326-305E-4E37-A0BA-10B730E665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1857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0E61F6E7-F040-4E05-A930-A88C815B0016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10689326-305E-4E37-A0BA-10B730E665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0870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1F6E7-F040-4E05-A930-A88C815B0016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89326-305E-4E37-A0BA-10B730E665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7170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1F6E7-F040-4E05-A930-A88C815B0016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89326-305E-4E37-A0BA-10B730E665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948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1F6E7-F040-4E05-A930-A88C815B0016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89326-305E-4E37-A0BA-10B730E665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8380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1F6E7-F040-4E05-A930-A88C815B0016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89326-305E-4E37-A0BA-10B730E665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9698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1F6E7-F040-4E05-A930-A88C815B0016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89326-305E-4E37-A0BA-10B730E665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724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1F6E7-F040-4E05-A930-A88C815B0016}" type="datetimeFigureOut">
              <a:rPr lang="ru-RU" smtClean="0"/>
              <a:t>09.11.2020</a:t>
            </a:fld>
            <a:endParaRPr lang="ru-RU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89326-305E-4E37-A0BA-10B730E665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9295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0E61F6E7-F040-4E05-A930-A88C815B0016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10689326-305E-4E37-A0BA-10B730E665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6661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C8AFBB-185C-47A1-947D-9A78B36868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43911" y="1100269"/>
            <a:ext cx="6617209" cy="3525012"/>
          </a:xfrm>
        </p:spPr>
        <p:txBody>
          <a:bodyPr/>
          <a:lstStyle/>
          <a:p>
            <a:pPr algn="ctr"/>
            <a:r>
              <a:rPr lang="ru-RU" sz="3200" dirty="0"/>
              <a:t>Технология работы с цифровыми образовательными платформами в условиях дистанционного обучения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CE3CDCD-F01D-48A9-A5B3-8633A7EB2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486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070C3D-6BD8-4045-BE32-9BA71B89E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823663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1"/>
                </a:solidFill>
              </a:rPr>
              <a:t>Инфоурок</a:t>
            </a:r>
          </a:p>
        </p:txBody>
      </p:sp>
      <p:pic>
        <p:nvPicPr>
          <p:cNvPr id="6148" name="Picture 4">
            <a:extLst>
              <a:ext uri="{FF2B5EF4-FFF2-40B4-BE49-F238E27FC236}">
                <a16:creationId xmlns:a16="http://schemas.microsoft.com/office/drawing/2014/main" id="{8A51A47E-A004-4151-B351-4D724300566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7" r="8565"/>
          <a:stretch/>
        </p:blipFill>
        <p:spPr bwMode="auto">
          <a:xfrm>
            <a:off x="1063752" y="1547447"/>
            <a:ext cx="5224506" cy="4600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>
            <a:extLst>
              <a:ext uri="{FF2B5EF4-FFF2-40B4-BE49-F238E27FC236}">
                <a16:creationId xmlns:a16="http://schemas.microsoft.com/office/drawing/2014/main" id="{D64988F3-47A5-4793-BC7A-0C1E3C6056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1" r="21307"/>
          <a:stretch/>
        </p:blipFill>
        <p:spPr bwMode="auto">
          <a:xfrm>
            <a:off x="6400800" y="1547447"/>
            <a:ext cx="5373858" cy="461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27585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87D44B94-2F47-4D8C-8647-4C7D3DC582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54" r="8962"/>
          <a:stretch/>
        </p:blipFill>
        <p:spPr bwMode="auto">
          <a:xfrm>
            <a:off x="161100" y="614363"/>
            <a:ext cx="5934900" cy="5629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>
            <a:extLst>
              <a:ext uri="{FF2B5EF4-FFF2-40B4-BE49-F238E27FC236}">
                <a16:creationId xmlns:a16="http://schemas.microsoft.com/office/drawing/2014/main" id="{26D21919-8FAC-402A-B287-80CDDDC77A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93" r="26269"/>
          <a:stretch/>
        </p:blipFill>
        <p:spPr bwMode="auto">
          <a:xfrm>
            <a:off x="6246056" y="614362"/>
            <a:ext cx="5795889" cy="562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83307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B729F8-2CCA-46DB-A0B3-0B9635EAF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Академия занимательных </a:t>
            </a:r>
            <a:r>
              <a:rPr lang="ru-RU" dirty="0" err="1"/>
              <a:t>наук.музыка</a:t>
            </a:r>
            <a:endParaRPr lang="ru-RU" dirty="0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549141F3-7751-4E39-8763-22F0365612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67" b="30533"/>
          <a:stretch/>
        </p:blipFill>
        <p:spPr bwMode="auto">
          <a:xfrm>
            <a:off x="1793122" y="1951892"/>
            <a:ext cx="3168650" cy="4279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>
            <a:extLst>
              <a:ext uri="{FF2B5EF4-FFF2-40B4-BE49-F238E27FC236}">
                <a16:creationId xmlns:a16="http://schemas.microsoft.com/office/drawing/2014/main" id="{7C8972C7-AA7D-4958-904E-241C64E0F75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09" b="3341"/>
          <a:stretch/>
        </p:blipFill>
        <p:spPr bwMode="auto">
          <a:xfrm>
            <a:off x="6200432" y="2093977"/>
            <a:ext cx="3689156" cy="4137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49938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A89D53-D05B-4A2A-9078-1B492B6E4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1397" y="351693"/>
            <a:ext cx="8487508" cy="1139483"/>
          </a:xfrm>
        </p:spPr>
        <p:txBody>
          <a:bodyPr/>
          <a:lstStyle/>
          <a:p>
            <a:r>
              <a:rPr lang="ru-RU" dirty="0"/>
              <a:t>Обзор </a:t>
            </a:r>
            <a:r>
              <a:rPr lang="en-US" dirty="0"/>
              <a:t>zoom </a:t>
            </a:r>
            <a:r>
              <a:rPr lang="ru-RU" dirty="0"/>
              <a:t>платформы.</a:t>
            </a: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7420BB3E-9393-487A-A320-968BF9DA9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351" y="1456006"/>
            <a:ext cx="3076015" cy="4681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>
            <a:extLst>
              <a:ext uri="{FF2B5EF4-FFF2-40B4-BE49-F238E27FC236}">
                <a16:creationId xmlns:a16="http://schemas.microsoft.com/office/drawing/2014/main" id="{26E9DADE-164F-44DB-B0FC-0DB322720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9428" y="1507661"/>
            <a:ext cx="2512724" cy="4606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>
            <a:extLst>
              <a:ext uri="{FF2B5EF4-FFF2-40B4-BE49-F238E27FC236}">
                <a16:creationId xmlns:a16="http://schemas.microsoft.com/office/drawing/2014/main" id="{A1CF41C7-6D3B-4C73-9208-14B951F730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752" y="1449412"/>
            <a:ext cx="2551645" cy="4722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: вправо 3">
            <a:extLst>
              <a:ext uri="{FF2B5EF4-FFF2-40B4-BE49-F238E27FC236}">
                <a16:creationId xmlns:a16="http://schemas.microsoft.com/office/drawing/2014/main" id="{4D02F5CE-BD96-4ADD-B1B1-603B7098D78B}"/>
              </a:ext>
            </a:extLst>
          </p:cNvPr>
          <p:cNvSpPr/>
          <p:nvPr/>
        </p:nvSpPr>
        <p:spPr>
          <a:xfrm>
            <a:off x="3560410" y="3469445"/>
            <a:ext cx="899049" cy="3270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: вправо 9">
            <a:extLst>
              <a:ext uri="{FF2B5EF4-FFF2-40B4-BE49-F238E27FC236}">
                <a16:creationId xmlns:a16="http://schemas.microsoft.com/office/drawing/2014/main" id="{85831BDA-B28D-4018-AA77-3FB026C25C05}"/>
              </a:ext>
            </a:extLst>
          </p:cNvPr>
          <p:cNvSpPr/>
          <p:nvPr/>
        </p:nvSpPr>
        <p:spPr>
          <a:xfrm>
            <a:off x="7765366" y="3469444"/>
            <a:ext cx="899049" cy="3270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47861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7CBBF9-1A2B-446C-9E68-190B6C9B3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752" y="254628"/>
            <a:ext cx="10058400" cy="1091652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1"/>
                </a:solidFill>
              </a:rPr>
              <a:t>Защита дипломного проекта</a:t>
            </a: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B8785654-BC24-41E5-A976-4C8BDFA7CA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 b="14051"/>
          <a:stretch/>
        </p:blipFill>
        <p:spPr bwMode="auto">
          <a:xfrm>
            <a:off x="1063751" y="1409932"/>
            <a:ext cx="3339437" cy="5193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>
            <a:extLst>
              <a:ext uri="{FF2B5EF4-FFF2-40B4-BE49-F238E27FC236}">
                <a16:creationId xmlns:a16="http://schemas.microsoft.com/office/drawing/2014/main" id="{A5325ED2-41BE-418E-AAE8-AF61D2330DD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94"/>
          <a:stretch/>
        </p:blipFill>
        <p:spPr bwMode="auto">
          <a:xfrm>
            <a:off x="4659389" y="1409932"/>
            <a:ext cx="3129425" cy="5193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>
            <a:extLst>
              <a:ext uri="{FF2B5EF4-FFF2-40B4-BE49-F238E27FC236}">
                <a16:creationId xmlns:a16="http://schemas.microsoft.com/office/drawing/2014/main" id="{E09ABC6E-834A-4686-8ACA-FE7648E86F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178" y="1409932"/>
            <a:ext cx="3187974" cy="5193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57807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830782D-50A9-429C-B7DA-071D37DAA6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CA945405-1931-4317-9B6A-633C057C4F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12" b="10000"/>
          <a:stretch/>
        </p:blipFill>
        <p:spPr bwMode="auto">
          <a:xfrm>
            <a:off x="727465" y="1111348"/>
            <a:ext cx="3436571" cy="5450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E38DD85-524F-4B63-9B2C-07B95B034F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067" b="8512"/>
          <a:stretch/>
        </p:blipFill>
        <p:spPr>
          <a:xfrm>
            <a:off x="4456073" y="1111348"/>
            <a:ext cx="3436570" cy="54920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D01A579-C0ED-4133-A200-3252084E23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69" b="17753"/>
          <a:stretch/>
        </p:blipFill>
        <p:spPr bwMode="auto">
          <a:xfrm>
            <a:off x="8127035" y="1111349"/>
            <a:ext cx="3168650" cy="5450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F738C0D-7A10-49B4-9070-2A16CDFB1601}"/>
              </a:ext>
            </a:extLst>
          </p:cNvPr>
          <p:cNvSpPr/>
          <p:nvPr/>
        </p:nvSpPr>
        <p:spPr>
          <a:xfrm>
            <a:off x="610468" y="501134"/>
            <a:ext cx="38456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Хореографический этюд с лентами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2E230A4-2237-4A4A-BF41-F4EA1B0A73FC}"/>
              </a:ext>
            </a:extLst>
          </p:cNvPr>
          <p:cNvSpPr/>
          <p:nvPr/>
        </p:nvSpPr>
        <p:spPr>
          <a:xfrm>
            <a:off x="4905407" y="495507"/>
            <a:ext cx="21547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Театральный этюд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B480598-B2E6-4230-AAB5-2820D5BA405D}"/>
              </a:ext>
            </a:extLst>
          </p:cNvPr>
          <p:cNvSpPr/>
          <p:nvPr/>
        </p:nvSpPr>
        <p:spPr>
          <a:xfrm>
            <a:off x="8440146" y="495507"/>
            <a:ext cx="25424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Художественный этюд</a:t>
            </a:r>
          </a:p>
        </p:txBody>
      </p:sp>
    </p:spTree>
    <p:extLst>
      <p:ext uri="{BB962C8B-B14F-4D97-AF65-F5344CB8AC3E}">
        <p14:creationId xmlns:p14="http://schemas.microsoft.com/office/powerpoint/2010/main" val="28122250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C0D9EA-07C8-4C71-9223-420091E55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69" y="758248"/>
            <a:ext cx="10058400" cy="845469"/>
          </a:xfrm>
        </p:spPr>
        <p:txBody>
          <a:bodyPr>
            <a:normAutofit fontScale="90000"/>
          </a:bodyPr>
          <a:lstStyle/>
          <a:p>
            <a:r>
              <a:rPr lang="ru-RU" dirty="0"/>
              <a:t>Ссылка инструкции по </a:t>
            </a:r>
            <a:r>
              <a:rPr lang="en-US" dirty="0"/>
              <a:t>zoom</a:t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CEEA4FB-F99D-44B6-8031-4FD63D67D1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369" y="1603716"/>
            <a:ext cx="6231988" cy="4909626"/>
          </a:xfrm>
          <a:prstGeom prst="rect">
            <a:avLst/>
          </a:prstGeom>
        </p:spPr>
      </p:pic>
      <p:pic>
        <p:nvPicPr>
          <p:cNvPr id="12290" name="Picture 2">
            <a:extLst>
              <a:ext uri="{FF2B5EF4-FFF2-40B4-BE49-F238E27FC236}">
                <a16:creationId xmlns:a16="http://schemas.microsoft.com/office/drawing/2014/main" id="{98E78471-991A-4A10-B22B-0062B8322C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613"/>
          <a:stretch/>
        </p:blipFill>
        <p:spPr bwMode="auto">
          <a:xfrm>
            <a:off x="7001657" y="1603716"/>
            <a:ext cx="4196226" cy="490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23859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405DBF-406D-4294-B21A-91AE19E47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Образовательная платформа </a:t>
            </a:r>
            <a:r>
              <a:rPr lang="en-US" dirty="0" err="1"/>
              <a:t>Learnis</a:t>
            </a:r>
            <a:r>
              <a:rPr lang="en-US" dirty="0"/>
              <a:t>.</a:t>
            </a:r>
            <a:endParaRPr lang="ru-RU" dirty="0"/>
          </a:p>
        </p:txBody>
      </p:sp>
      <p:pic>
        <p:nvPicPr>
          <p:cNvPr id="17" name="Объект 16">
            <a:extLst>
              <a:ext uri="{FF2B5EF4-FFF2-40B4-BE49-F238E27FC236}">
                <a16:creationId xmlns:a16="http://schemas.microsoft.com/office/drawing/2014/main" id="{2D72051D-0ABD-4183-B0C8-059E53EBCE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49" b="8971"/>
          <a:stretch/>
        </p:blipFill>
        <p:spPr>
          <a:xfrm>
            <a:off x="1222566" y="2093976"/>
            <a:ext cx="2224017" cy="4054103"/>
          </a:xfr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4F994FE8-066C-465E-93F6-0159A164EE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247" y="2259108"/>
            <a:ext cx="4435719" cy="2339784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2CFE280C-5C05-43A3-BF86-8762B698218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93" b="18605"/>
          <a:stretch/>
        </p:blipFill>
        <p:spPr>
          <a:xfrm>
            <a:off x="4038484" y="2093975"/>
            <a:ext cx="2474858" cy="4279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9937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30C97A-DF34-4D5B-B2F3-2A97A4BC0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Приложение Онлайн-доска</a:t>
            </a:r>
            <a:r>
              <a:rPr lang="en-US" dirty="0"/>
              <a:t> </a:t>
            </a:r>
            <a:r>
              <a:rPr lang="en-US" dirty="0" err="1"/>
              <a:t>padlet</a:t>
            </a:r>
            <a:r>
              <a:rPr lang="en-US" dirty="0"/>
              <a:t>.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65C06A1-6DE9-48D0-BDC2-9CF09F953F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205" y="2093976"/>
            <a:ext cx="3039050" cy="4051300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79DA520-5B55-48DE-9FE9-C1FED76B8D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0570" y="2083606"/>
            <a:ext cx="3039050" cy="4289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2982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0" name="Picture 8">
            <a:extLst>
              <a:ext uri="{FF2B5EF4-FFF2-40B4-BE49-F238E27FC236}">
                <a16:creationId xmlns:a16="http://schemas.microsoft.com/office/drawing/2014/main" id="{F0870EE7-6052-48A2-A0F1-CD0B52383C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0E9BEFBB-BDB8-4530-83D2-2312CD661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7994" y="2117891"/>
            <a:ext cx="8285167" cy="1609344"/>
          </a:xfrm>
        </p:spPr>
        <p:txBody>
          <a:bodyPr/>
          <a:lstStyle/>
          <a:p>
            <a:r>
              <a:rPr lang="ru-RU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64511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534ACE-0464-43B4-A99D-0ED6C961B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327" y="-118872"/>
            <a:ext cx="10058400" cy="1609344"/>
          </a:xfrm>
        </p:spPr>
        <p:txBody>
          <a:bodyPr/>
          <a:lstStyle/>
          <a:p>
            <a:r>
              <a:rPr lang="ru-RU" dirty="0"/>
              <a:t>РЭШ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636A543-40E5-44A6-9D3D-E19F0A21B8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F9BAFA4-F37B-4307-9C5D-98F67C8B5F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98"/>
          <a:stretch/>
        </p:blipFill>
        <p:spPr bwMode="auto">
          <a:xfrm>
            <a:off x="377482" y="1111348"/>
            <a:ext cx="11608191" cy="557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0507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51DBEF-9343-4861-A020-455781EA4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35547"/>
            <a:ext cx="11938079" cy="1609344"/>
          </a:xfrm>
        </p:spPr>
        <p:txBody>
          <a:bodyPr/>
          <a:lstStyle/>
          <a:p>
            <a:r>
              <a:rPr lang="ru-RU" dirty="0"/>
              <a:t>Регистрация       Личный кабинет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6C46041-26B4-41E7-B720-C4ED356956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07" b="12615"/>
          <a:stretch/>
        </p:blipFill>
        <p:spPr>
          <a:xfrm>
            <a:off x="253922" y="1392701"/>
            <a:ext cx="5022166" cy="514877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1080F21-5284-4F85-89DD-EFEAC9618ED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0" r="4231"/>
          <a:stretch/>
        </p:blipFill>
        <p:spPr>
          <a:xfrm>
            <a:off x="6096000" y="1392701"/>
            <a:ext cx="5547359" cy="496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873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A51EF1-22C0-470F-8D55-E80DE3BCC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Личный кабинет ученика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BF3DF63-A537-4089-90B0-A6080309A01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1" r="15733"/>
          <a:stretch/>
        </p:blipFill>
        <p:spPr bwMode="auto">
          <a:xfrm>
            <a:off x="1434904" y="1980222"/>
            <a:ext cx="9917724" cy="4533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1499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6A6A0E-FDE5-436A-AE7C-3E69CF7BD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5098" y="0"/>
            <a:ext cx="10058400" cy="1609344"/>
          </a:xfrm>
        </p:spPr>
        <p:txBody>
          <a:bodyPr/>
          <a:lstStyle/>
          <a:p>
            <a:r>
              <a:rPr lang="ru-RU" dirty="0"/>
              <a:t>Привязанные ученики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9F3A32B-CD2C-4545-9BF6-3461F090E8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350498"/>
            <a:ext cx="10058400" cy="5107276"/>
          </a:xfrm>
        </p:spPr>
      </p:pic>
    </p:spTree>
    <p:extLst>
      <p:ext uri="{BB962C8B-B14F-4D97-AF65-F5344CB8AC3E}">
        <p14:creationId xmlns:p14="http://schemas.microsoft.com/office/powerpoint/2010/main" val="29908742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E931CF-9394-49A3-8F12-680DD28D7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2697" y="422031"/>
            <a:ext cx="5415358" cy="1609344"/>
          </a:xfrm>
        </p:spPr>
        <p:txBody>
          <a:bodyPr/>
          <a:lstStyle/>
          <a:p>
            <a:r>
              <a:rPr lang="ru-RU" dirty="0"/>
              <a:t>Задания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02F7527-A700-4336-B88A-A374B00BEE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9114" y="3668854"/>
            <a:ext cx="5782525" cy="4050792"/>
          </a:xfrm>
        </p:spPr>
        <p:txBody>
          <a:bodyPr/>
          <a:lstStyle/>
          <a:p>
            <a:r>
              <a:rPr lang="ru-RU" dirty="0"/>
              <a:t>После публикации все указанные в форме учащиеся получат уведомление об индивидуальном задании.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EBDCA711-D082-402B-A378-1C88212327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 b="36205"/>
          <a:stretch/>
        </p:blipFill>
        <p:spPr bwMode="auto">
          <a:xfrm>
            <a:off x="1190361" y="422031"/>
            <a:ext cx="3662993" cy="606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1883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0FDA79F3-F1A6-41DF-895B-D7434F0230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03" b="42131"/>
          <a:stretch/>
        </p:blipFill>
        <p:spPr>
          <a:xfrm>
            <a:off x="759655" y="495885"/>
            <a:ext cx="4256745" cy="6059661"/>
          </a:xfrm>
        </p:spPr>
      </p:pic>
      <p:sp>
        <p:nvSpPr>
          <p:cNvPr id="6" name="Стрелка: вправо 5">
            <a:extLst>
              <a:ext uri="{FF2B5EF4-FFF2-40B4-BE49-F238E27FC236}">
                <a16:creationId xmlns:a16="http://schemas.microsoft.com/office/drawing/2014/main" id="{9375CC13-D4BD-4382-9D96-B82759A41953}"/>
              </a:ext>
            </a:extLst>
          </p:cNvPr>
          <p:cNvSpPr/>
          <p:nvPr/>
        </p:nvSpPr>
        <p:spPr>
          <a:xfrm>
            <a:off x="5430129" y="3840480"/>
            <a:ext cx="844062" cy="6893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D4E847A-8D0F-4E73-9ADE-509B199BB10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97" b="26564"/>
          <a:stretch/>
        </p:blipFill>
        <p:spPr>
          <a:xfrm>
            <a:off x="6465746" y="495885"/>
            <a:ext cx="4656406" cy="6059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0343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5EF9CE-EF78-4A79-9A97-7B95154C4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Использование </a:t>
            </a:r>
            <a:r>
              <a:rPr lang="ru-RU" dirty="0" err="1"/>
              <a:t>рэш</a:t>
            </a:r>
            <a:r>
              <a:rPr lang="ru-RU" dirty="0"/>
              <a:t>  без                          регистрации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8816BCDA-FE65-4F26-9E89-ABB5B3CA67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63"/>
          <a:stretch/>
        </p:blipFill>
        <p:spPr bwMode="auto">
          <a:xfrm>
            <a:off x="1063752" y="2121408"/>
            <a:ext cx="3155217" cy="4410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: вправо 3">
            <a:extLst>
              <a:ext uri="{FF2B5EF4-FFF2-40B4-BE49-F238E27FC236}">
                <a16:creationId xmlns:a16="http://schemas.microsoft.com/office/drawing/2014/main" id="{0075941C-5E2F-4B81-8D43-B3A6ECF65450}"/>
              </a:ext>
            </a:extLst>
          </p:cNvPr>
          <p:cNvSpPr/>
          <p:nvPr/>
        </p:nvSpPr>
        <p:spPr>
          <a:xfrm>
            <a:off x="4323471" y="3876479"/>
            <a:ext cx="779116" cy="6049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0A735709-F828-4322-87BB-15401DA245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89" y="2093976"/>
            <a:ext cx="3490336" cy="1225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43BFCA68-AE59-42CE-AE3B-692AABAA302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57" b="13109"/>
          <a:stretch/>
        </p:blipFill>
        <p:spPr bwMode="auto">
          <a:xfrm>
            <a:off x="5207089" y="3319554"/>
            <a:ext cx="3490337" cy="3137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>
            <a:extLst>
              <a:ext uri="{FF2B5EF4-FFF2-40B4-BE49-F238E27FC236}">
                <a16:creationId xmlns:a16="http://schemas.microsoft.com/office/drawing/2014/main" id="{B19E1F04-4AF8-49DE-8105-F9FCB28270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6210" y="2926792"/>
            <a:ext cx="4199827" cy="2139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>
            <a:extLst>
              <a:ext uri="{FF2B5EF4-FFF2-40B4-BE49-F238E27FC236}">
                <a16:creationId xmlns:a16="http://schemas.microsoft.com/office/drawing/2014/main" id="{8C315049-3D57-4C93-96C8-93E480E934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6240" y="4960550"/>
            <a:ext cx="1340982" cy="1339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трелка: вправо 16">
            <a:extLst>
              <a:ext uri="{FF2B5EF4-FFF2-40B4-BE49-F238E27FC236}">
                <a16:creationId xmlns:a16="http://schemas.microsoft.com/office/drawing/2014/main" id="{086D09B0-5BE0-42B4-A028-6A359B9907C0}"/>
              </a:ext>
            </a:extLst>
          </p:cNvPr>
          <p:cNvSpPr/>
          <p:nvPr/>
        </p:nvSpPr>
        <p:spPr>
          <a:xfrm>
            <a:off x="8697425" y="3771675"/>
            <a:ext cx="699793" cy="6049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16" name="Picture 20">
            <a:extLst>
              <a:ext uri="{FF2B5EF4-FFF2-40B4-BE49-F238E27FC236}">
                <a16:creationId xmlns:a16="http://schemas.microsoft.com/office/drawing/2014/main" id="{C817C3D3-8CEB-421D-B126-9FCADD0C03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2343" y="2570979"/>
            <a:ext cx="816559" cy="1021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Стрелка: вправо 19">
            <a:extLst>
              <a:ext uri="{FF2B5EF4-FFF2-40B4-BE49-F238E27FC236}">
                <a16:creationId xmlns:a16="http://schemas.microsoft.com/office/drawing/2014/main" id="{F62A041E-8068-4A00-8C90-5330848D2803}"/>
              </a:ext>
            </a:extLst>
          </p:cNvPr>
          <p:cNvSpPr/>
          <p:nvPr/>
        </p:nvSpPr>
        <p:spPr>
          <a:xfrm>
            <a:off x="9858001" y="2982369"/>
            <a:ext cx="288648" cy="1632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: вправо 20">
            <a:extLst>
              <a:ext uri="{FF2B5EF4-FFF2-40B4-BE49-F238E27FC236}">
                <a16:creationId xmlns:a16="http://schemas.microsoft.com/office/drawing/2014/main" id="{04FB275C-24E8-44B5-AEB1-1DA3A567DB70}"/>
              </a:ext>
            </a:extLst>
          </p:cNvPr>
          <p:cNvSpPr/>
          <p:nvPr/>
        </p:nvSpPr>
        <p:spPr>
          <a:xfrm flipV="1">
            <a:off x="8710672" y="2947676"/>
            <a:ext cx="337672" cy="2326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15221066-37DF-43A1-A0B4-31EE4BB59008}"/>
              </a:ext>
            </a:extLst>
          </p:cNvPr>
          <p:cNvSpPr/>
          <p:nvPr/>
        </p:nvSpPr>
        <p:spPr>
          <a:xfrm>
            <a:off x="10193554" y="2611596"/>
            <a:ext cx="1916892" cy="1021586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Сетевой город</a:t>
            </a:r>
          </a:p>
        </p:txBody>
      </p:sp>
    </p:spTree>
    <p:extLst>
      <p:ext uri="{BB962C8B-B14F-4D97-AF65-F5344CB8AC3E}">
        <p14:creationId xmlns:p14="http://schemas.microsoft.com/office/powerpoint/2010/main" val="22116772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4EA8BB-D6D5-42BD-8236-BEEF93418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8468047" cy="640783"/>
          </a:xfrm>
        </p:spPr>
        <p:txBody>
          <a:bodyPr>
            <a:normAutofit fontScale="90000"/>
          </a:bodyPr>
          <a:lstStyle/>
          <a:p>
            <a:r>
              <a:rPr lang="ru-RU" dirty="0"/>
              <a:t>Задания из </a:t>
            </a:r>
            <a:r>
              <a:rPr lang="ru-RU" dirty="0" err="1"/>
              <a:t>рэш</a:t>
            </a:r>
            <a:endParaRPr lang="ru-RU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E9270547-4425-45F3-8284-92F4C48F45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67" b="4205"/>
          <a:stretch/>
        </p:blipFill>
        <p:spPr bwMode="auto">
          <a:xfrm>
            <a:off x="717453" y="1688122"/>
            <a:ext cx="1918486" cy="4685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95DBC7C9-79C6-472B-BC75-22276B5042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5" t="3846" r="4883" b="38937"/>
          <a:stretch/>
        </p:blipFill>
        <p:spPr bwMode="auto">
          <a:xfrm>
            <a:off x="2635938" y="1688122"/>
            <a:ext cx="3727939" cy="2050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>
            <a:extLst>
              <a:ext uri="{FF2B5EF4-FFF2-40B4-BE49-F238E27FC236}">
                <a16:creationId xmlns:a16="http://schemas.microsoft.com/office/drawing/2014/main" id="{0C4AF6D2-533D-4175-86AC-8953D4A149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3897"/>
          <a:stretch/>
        </p:blipFill>
        <p:spPr bwMode="auto">
          <a:xfrm>
            <a:off x="2635938" y="3831940"/>
            <a:ext cx="3460062" cy="256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>
            <a:extLst>
              <a:ext uri="{FF2B5EF4-FFF2-40B4-BE49-F238E27FC236}">
                <a16:creationId xmlns:a16="http://schemas.microsoft.com/office/drawing/2014/main" id="{774D4125-02F7-4CD3-9F61-C122A52323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66" b="15693"/>
          <a:stretch/>
        </p:blipFill>
        <p:spPr bwMode="auto">
          <a:xfrm>
            <a:off x="6144428" y="1628969"/>
            <a:ext cx="2620539" cy="2756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>
            <a:extLst>
              <a:ext uri="{FF2B5EF4-FFF2-40B4-BE49-F238E27FC236}">
                <a16:creationId xmlns:a16="http://schemas.microsoft.com/office/drawing/2014/main" id="{1E74F3A4-9FEE-4579-992B-2781114A60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28" t="12308" r="5271" b="55281"/>
          <a:stretch/>
        </p:blipFill>
        <p:spPr bwMode="auto">
          <a:xfrm>
            <a:off x="6144428" y="4385668"/>
            <a:ext cx="2620539" cy="2222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>
            <a:extLst>
              <a:ext uri="{FF2B5EF4-FFF2-40B4-BE49-F238E27FC236}">
                <a16:creationId xmlns:a16="http://schemas.microsoft.com/office/drawing/2014/main" id="{59733612-DB1C-4F5C-8107-57884EBB7A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9" t="13333" r="3056" b="54052"/>
          <a:stretch/>
        </p:blipFill>
        <p:spPr bwMode="auto">
          <a:xfrm>
            <a:off x="8764967" y="1595176"/>
            <a:ext cx="3023019" cy="223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>
            <a:extLst>
              <a:ext uri="{FF2B5EF4-FFF2-40B4-BE49-F238E27FC236}">
                <a16:creationId xmlns:a16="http://schemas.microsoft.com/office/drawing/2014/main" id="{3AC09A4A-46F7-4FFE-AF86-D2E6E611DC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22" b="36051"/>
          <a:stretch/>
        </p:blipFill>
        <p:spPr bwMode="auto">
          <a:xfrm>
            <a:off x="8813395" y="3890922"/>
            <a:ext cx="2974591" cy="2505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8335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Дерево">
  <a:themeElements>
    <a:clrScheme name="Дерево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Дерево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Дерево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Дерево</Template>
  <TotalTime>229</TotalTime>
  <Words>80</Words>
  <Application>Microsoft Office PowerPoint</Application>
  <PresentationFormat>Широкоэкранный</PresentationFormat>
  <Paragraphs>21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Cambria</vt:lpstr>
      <vt:lpstr>Rockwell</vt:lpstr>
      <vt:lpstr>Rockwell Condensed</vt:lpstr>
      <vt:lpstr>Wingdings</vt:lpstr>
      <vt:lpstr>Дерево</vt:lpstr>
      <vt:lpstr>Технология работы с цифровыми образовательными платформами в условиях дистанционного обучения</vt:lpstr>
      <vt:lpstr>РЭШ</vt:lpstr>
      <vt:lpstr>Регистрация       Личный кабинет</vt:lpstr>
      <vt:lpstr>Личный кабинет ученика</vt:lpstr>
      <vt:lpstr>Привязанные ученики</vt:lpstr>
      <vt:lpstr>Задания</vt:lpstr>
      <vt:lpstr>Презентация PowerPoint</vt:lpstr>
      <vt:lpstr>Использование рэш  без                          регистрации</vt:lpstr>
      <vt:lpstr>Задания из рэш</vt:lpstr>
      <vt:lpstr>Инфоурок</vt:lpstr>
      <vt:lpstr>Презентация PowerPoint</vt:lpstr>
      <vt:lpstr>Академия занимательных наук.музыка</vt:lpstr>
      <vt:lpstr>Обзор zoom платформы.</vt:lpstr>
      <vt:lpstr>Защита дипломного проекта</vt:lpstr>
      <vt:lpstr>Презентация PowerPoint</vt:lpstr>
      <vt:lpstr>Ссылка инструкции по zoom </vt:lpstr>
      <vt:lpstr>Образовательная платформа Learnis.</vt:lpstr>
      <vt:lpstr>Приложение Онлайн-доска padlet.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Дистанционное обучение. Увлекательное и                                          не очень.</dc:title>
  <dc:creator>Мария</dc:creator>
  <cp:lastModifiedBy>User</cp:lastModifiedBy>
  <cp:revision>26</cp:revision>
  <dcterms:created xsi:type="dcterms:W3CDTF">2020-06-02T15:15:46Z</dcterms:created>
  <dcterms:modified xsi:type="dcterms:W3CDTF">2020-11-09T03:48:23Z</dcterms:modified>
</cp:coreProperties>
</file>