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9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152" name="Рисунок 15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15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20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306" name="Рисунок 30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07" name="Рисунок 30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 hidden="1"/>
          <p:cNvSpPr/>
          <p:nvPr/>
        </p:nvSpPr>
        <p:spPr>
          <a:xfrm>
            <a:off x="11019960" y="6201000"/>
            <a:ext cx="6825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39240" rIns="78120" bIns="39240" anchor="ctr"/>
          <a:lstStyle/>
          <a:p>
            <a:pPr algn="ctr">
              <a:lnSpc>
                <a:spcPct val="100000"/>
              </a:lnSpc>
            </a:pPr>
            <a:fld id="{BA463630-E6A0-4E02-9C7E-BDAEB0549AFA}" type="slidenum">
              <a:rPr lang="ru-RU" sz="135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" hidden="1"/>
          <p:cNvSpPr/>
          <p:nvPr/>
        </p:nvSpPr>
        <p:spPr>
          <a:xfrm flipH="1">
            <a:off x="0" y="97920"/>
            <a:ext cx="12191760" cy="8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 flipH="1">
            <a:off x="2638800" y="96120"/>
            <a:ext cx="9551880" cy="81720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316440" y="256680"/>
            <a:ext cx="1428480" cy="49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3214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2016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3164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46368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572760" y="602640"/>
            <a:ext cx="115200" cy="119880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14960" y="602640"/>
            <a:ext cx="105480" cy="119880"/>
          </a:xfrm>
          <a:custGeom>
            <a:avLst/>
            <a:gdLst/>
            <a:ahLst/>
            <a:cxnLst/>
            <a:rect l="l" t="t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4560" y="604440"/>
            <a:ext cx="91440" cy="11664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6300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1072080" y="604440"/>
            <a:ext cx="180000" cy="149760"/>
          </a:xfrm>
          <a:custGeom>
            <a:avLst/>
            <a:gdLst/>
            <a:ahLst/>
            <a:cxnLst/>
            <a:rect l="l" t="t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269720" y="604440"/>
            <a:ext cx="867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1380600" y="604440"/>
            <a:ext cx="1227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5242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668240" y="604440"/>
            <a:ext cx="88200" cy="116640"/>
          </a:xfrm>
          <a:custGeom>
            <a:avLst/>
            <a:gdLst/>
            <a:ahLst/>
            <a:cxnLst/>
            <a:rect l="l" t="t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921960" y="256680"/>
            <a:ext cx="228960" cy="289080"/>
          </a:xfrm>
          <a:custGeom>
            <a:avLst/>
            <a:gdLst/>
            <a:ahLst/>
            <a:cxnLst/>
            <a:rect l="l" t="t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" name="Рисунок 29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5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1" name="PlaceHolder 20"/>
          <p:cNvSpPr>
            <a:spLocks noGrp="1"/>
          </p:cNvSpPr>
          <p:nvPr>
            <p:ph type="title"/>
          </p:nvPr>
        </p:nvSpPr>
        <p:spPr>
          <a:xfrm>
            <a:off x="737280" y="921240"/>
            <a:ext cx="9143640" cy="238716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" name="Рисунок 11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sp>
        <p:nvSpPr>
          <p:cNvPr id="23" name="CustomShape 21"/>
          <p:cNvSpPr/>
          <p:nvPr/>
        </p:nvSpPr>
        <p:spPr>
          <a:xfrm>
            <a:off x="10099440" y="300960"/>
            <a:ext cx="1500480" cy="51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2"/>
          <p:cNvSpPr/>
          <p:nvPr/>
        </p:nvSpPr>
        <p:spPr>
          <a:xfrm>
            <a:off x="10104480" y="54684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3"/>
          <p:cNvSpPr/>
          <p:nvPr/>
        </p:nvSpPr>
        <p:spPr>
          <a:xfrm>
            <a:off x="11029320" y="54684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4"/>
          <p:cNvSpPr/>
          <p:nvPr/>
        </p:nvSpPr>
        <p:spPr>
          <a:xfrm>
            <a:off x="10099440" y="666360"/>
            <a:ext cx="130680" cy="12240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5"/>
          <p:cNvSpPr/>
          <p:nvPr/>
        </p:nvSpPr>
        <p:spPr>
          <a:xfrm>
            <a:off x="10253880" y="666360"/>
            <a:ext cx="89280" cy="122400"/>
          </a:xfrm>
          <a:custGeom>
            <a:avLst/>
            <a:gdLst/>
            <a:ahLst/>
            <a:cxnLst/>
            <a:rect l="l" t="t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6"/>
          <p:cNvSpPr/>
          <p:nvPr/>
        </p:nvSpPr>
        <p:spPr>
          <a:xfrm>
            <a:off x="10368720" y="664560"/>
            <a:ext cx="120960" cy="126000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7"/>
          <p:cNvSpPr/>
          <p:nvPr/>
        </p:nvSpPr>
        <p:spPr>
          <a:xfrm>
            <a:off x="10518120" y="664560"/>
            <a:ext cx="110880" cy="126000"/>
          </a:xfrm>
          <a:custGeom>
            <a:avLst/>
            <a:gdLst/>
            <a:ahLst/>
            <a:cxnLst/>
            <a:rect l="l" t="t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28"/>
          <p:cNvSpPr/>
          <p:nvPr/>
        </p:nvSpPr>
        <p:spPr>
          <a:xfrm>
            <a:off x="10654200" y="666360"/>
            <a:ext cx="95760" cy="12240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9"/>
          <p:cNvSpPr/>
          <p:nvPr/>
        </p:nvSpPr>
        <p:spPr>
          <a:xfrm>
            <a:off x="10778760" y="666360"/>
            <a:ext cx="89280" cy="12240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30"/>
          <p:cNvSpPr/>
          <p:nvPr/>
        </p:nvSpPr>
        <p:spPr>
          <a:xfrm>
            <a:off x="10893240" y="666360"/>
            <a:ext cx="189000" cy="157320"/>
          </a:xfrm>
          <a:custGeom>
            <a:avLst/>
            <a:gdLst/>
            <a:ahLst/>
            <a:cxnLst/>
            <a:rect l="l" t="t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31"/>
          <p:cNvSpPr/>
          <p:nvPr/>
        </p:nvSpPr>
        <p:spPr>
          <a:xfrm>
            <a:off x="11100600" y="666360"/>
            <a:ext cx="91080" cy="12240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2"/>
          <p:cNvSpPr/>
          <p:nvPr/>
        </p:nvSpPr>
        <p:spPr>
          <a:xfrm>
            <a:off x="11216880" y="666360"/>
            <a:ext cx="129240" cy="12240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33"/>
          <p:cNvSpPr/>
          <p:nvPr/>
        </p:nvSpPr>
        <p:spPr>
          <a:xfrm>
            <a:off x="11368080" y="666360"/>
            <a:ext cx="130680" cy="12240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4"/>
          <p:cNvSpPr/>
          <p:nvPr/>
        </p:nvSpPr>
        <p:spPr>
          <a:xfrm>
            <a:off x="11519280" y="666360"/>
            <a:ext cx="92520" cy="122400"/>
          </a:xfrm>
          <a:custGeom>
            <a:avLst/>
            <a:gdLst/>
            <a:ahLst/>
            <a:cxnLst/>
            <a:rect l="l" t="t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5"/>
          <p:cNvSpPr/>
          <p:nvPr/>
        </p:nvSpPr>
        <p:spPr>
          <a:xfrm>
            <a:off x="10735560" y="300960"/>
            <a:ext cx="240480" cy="303480"/>
          </a:xfrm>
          <a:custGeom>
            <a:avLst/>
            <a:gdLst/>
            <a:ahLst/>
            <a:cxnLst/>
            <a:rect l="l" t="t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6"/>
          <p:cNvSpPr/>
          <p:nvPr/>
        </p:nvSpPr>
        <p:spPr>
          <a:xfrm rot="10800000">
            <a:off x="81871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7"/>
          <p:cNvSpPr/>
          <p:nvPr/>
        </p:nvSpPr>
        <p:spPr>
          <a:xfrm rot="10800000">
            <a:off x="875484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38"/>
          <p:cNvSpPr/>
          <p:nvPr/>
        </p:nvSpPr>
        <p:spPr>
          <a:xfrm rot="10800000">
            <a:off x="93204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9"/>
          <p:cNvSpPr/>
          <p:nvPr/>
        </p:nvSpPr>
        <p:spPr>
          <a:xfrm rot="10800000">
            <a:off x="98881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0"/>
          <p:cNvSpPr/>
          <p:nvPr/>
        </p:nvSpPr>
        <p:spPr>
          <a:xfrm>
            <a:off x="70621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1"/>
          <p:cNvSpPr/>
          <p:nvPr/>
        </p:nvSpPr>
        <p:spPr>
          <a:xfrm>
            <a:off x="649476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2"/>
          <p:cNvSpPr/>
          <p:nvPr/>
        </p:nvSpPr>
        <p:spPr>
          <a:xfrm>
            <a:off x="592884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3"/>
          <p:cNvSpPr/>
          <p:nvPr/>
        </p:nvSpPr>
        <p:spPr>
          <a:xfrm>
            <a:off x="53611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4"/>
          <p:cNvSpPr/>
          <p:nvPr/>
        </p:nvSpPr>
        <p:spPr>
          <a:xfrm rot="10800000">
            <a:off x="387396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5"/>
          <p:cNvSpPr/>
          <p:nvPr/>
        </p:nvSpPr>
        <p:spPr>
          <a:xfrm rot="10800000">
            <a:off x="444168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6"/>
          <p:cNvSpPr/>
          <p:nvPr/>
        </p:nvSpPr>
        <p:spPr>
          <a:xfrm rot="10800000">
            <a:off x="50076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7"/>
          <p:cNvSpPr/>
          <p:nvPr/>
        </p:nvSpPr>
        <p:spPr>
          <a:xfrm rot="10800000">
            <a:off x="55753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8"/>
          <p:cNvSpPr/>
          <p:nvPr/>
        </p:nvSpPr>
        <p:spPr>
          <a:xfrm>
            <a:off x="27493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9"/>
          <p:cNvSpPr/>
          <p:nvPr/>
        </p:nvSpPr>
        <p:spPr>
          <a:xfrm>
            <a:off x="218160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0"/>
          <p:cNvSpPr/>
          <p:nvPr/>
        </p:nvSpPr>
        <p:spPr>
          <a:xfrm>
            <a:off x="161568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1"/>
          <p:cNvSpPr/>
          <p:nvPr/>
        </p:nvSpPr>
        <p:spPr>
          <a:xfrm>
            <a:off x="104796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2"/>
          <p:cNvSpPr/>
          <p:nvPr/>
        </p:nvSpPr>
        <p:spPr>
          <a:xfrm rot="10800000">
            <a:off x="28260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3"/>
          <p:cNvSpPr/>
          <p:nvPr/>
        </p:nvSpPr>
        <p:spPr>
          <a:xfrm rot="10800000">
            <a:off x="33937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4"/>
          <p:cNvSpPr/>
          <p:nvPr/>
        </p:nvSpPr>
        <p:spPr>
          <a:xfrm rot="10800000">
            <a:off x="395928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5"/>
          <p:cNvSpPr/>
          <p:nvPr/>
        </p:nvSpPr>
        <p:spPr>
          <a:xfrm rot="10800000">
            <a:off x="45270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6"/>
          <p:cNvSpPr/>
          <p:nvPr/>
        </p:nvSpPr>
        <p:spPr>
          <a:xfrm>
            <a:off x="170100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57"/>
          <p:cNvSpPr/>
          <p:nvPr/>
        </p:nvSpPr>
        <p:spPr>
          <a:xfrm>
            <a:off x="113364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8"/>
          <p:cNvSpPr/>
          <p:nvPr/>
        </p:nvSpPr>
        <p:spPr>
          <a:xfrm>
            <a:off x="5677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59"/>
          <p:cNvSpPr/>
          <p:nvPr/>
        </p:nvSpPr>
        <p:spPr>
          <a:xfrm>
            <a:off x="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PlaceHolder 6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 hidden="1"/>
          <p:cNvSpPr/>
          <p:nvPr/>
        </p:nvSpPr>
        <p:spPr>
          <a:xfrm>
            <a:off x="11019960" y="6201000"/>
            <a:ext cx="6825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39240" rIns="78120" bIns="39240" anchor="ctr"/>
          <a:lstStyle/>
          <a:p>
            <a:pPr algn="ctr">
              <a:lnSpc>
                <a:spcPct val="100000"/>
              </a:lnSpc>
            </a:pPr>
            <a:fld id="{3D6C6869-6E3E-472E-B5BA-1EA143DA1098}" type="slidenum">
              <a:rPr lang="ru-RU" sz="135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 hidden="1"/>
          <p:cNvSpPr/>
          <p:nvPr/>
        </p:nvSpPr>
        <p:spPr>
          <a:xfrm flipH="1">
            <a:off x="0" y="97920"/>
            <a:ext cx="12191760" cy="8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 hidden="1"/>
          <p:cNvSpPr/>
          <p:nvPr/>
        </p:nvSpPr>
        <p:spPr>
          <a:xfrm flipH="1">
            <a:off x="2638800" y="96120"/>
            <a:ext cx="9551880" cy="81720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Line 4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316440" y="256680"/>
            <a:ext cx="1428480" cy="49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6"/>
          <p:cNvSpPr/>
          <p:nvPr/>
        </p:nvSpPr>
        <p:spPr>
          <a:xfrm>
            <a:off x="3214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12016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8"/>
          <p:cNvSpPr/>
          <p:nvPr/>
        </p:nvSpPr>
        <p:spPr>
          <a:xfrm>
            <a:off x="3164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9"/>
          <p:cNvSpPr/>
          <p:nvPr/>
        </p:nvSpPr>
        <p:spPr>
          <a:xfrm>
            <a:off x="46368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572760" y="602640"/>
            <a:ext cx="115200" cy="119880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1"/>
          <p:cNvSpPr/>
          <p:nvPr/>
        </p:nvSpPr>
        <p:spPr>
          <a:xfrm>
            <a:off x="714960" y="602640"/>
            <a:ext cx="105480" cy="119880"/>
          </a:xfrm>
          <a:custGeom>
            <a:avLst/>
            <a:gdLst/>
            <a:ahLst/>
            <a:cxnLst/>
            <a:rect l="l" t="t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2"/>
          <p:cNvSpPr/>
          <p:nvPr/>
        </p:nvSpPr>
        <p:spPr>
          <a:xfrm>
            <a:off x="844560" y="604440"/>
            <a:ext cx="91440" cy="11664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96300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4"/>
          <p:cNvSpPr/>
          <p:nvPr/>
        </p:nvSpPr>
        <p:spPr>
          <a:xfrm>
            <a:off x="1072080" y="604440"/>
            <a:ext cx="180000" cy="149760"/>
          </a:xfrm>
          <a:custGeom>
            <a:avLst/>
            <a:gdLst/>
            <a:ahLst/>
            <a:cxnLst/>
            <a:rect l="l" t="t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5"/>
          <p:cNvSpPr/>
          <p:nvPr/>
        </p:nvSpPr>
        <p:spPr>
          <a:xfrm>
            <a:off x="1269720" y="604440"/>
            <a:ext cx="867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1380600" y="604440"/>
            <a:ext cx="1227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7"/>
          <p:cNvSpPr/>
          <p:nvPr/>
        </p:nvSpPr>
        <p:spPr>
          <a:xfrm>
            <a:off x="15242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8"/>
          <p:cNvSpPr/>
          <p:nvPr/>
        </p:nvSpPr>
        <p:spPr>
          <a:xfrm>
            <a:off x="1668240" y="604440"/>
            <a:ext cx="88200" cy="116640"/>
          </a:xfrm>
          <a:custGeom>
            <a:avLst/>
            <a:gdLst/>
            <a:ahLst/>
            <a:cxnLst/>
            <a:rect l="l" t="t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9"/>
          <p:cNvSpPr/>
          <p:nvPr/>
        </p:nvSpPr>
        <p:spPr>
          <a:xfrm>
            <a:off x="921960" y="256680"/>
            <a:ext cx="228960" cy="289080"/>
          </a:xfrm>
          <a:custGeom>
            <a:avLst/>
            <a:gdLst/>
            <a:ahLst/>
            <a:cxnLst/>
            <a:rect l="l" t="t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" name="Рисунок 29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2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sp>
        <p:nvSpPr>
          <p:cNvPr id="118" name="PlaceHolder 2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119" name="PlaceHolder 2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1019960" y="6201000"/>
            <a:ext cx="6825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39240" rIns="78120" bIns="39240" anchor="ctr"/>
          <a:lstStyle/>
          <a:p>
            <a:pPr algn="ctr">
              <a:lnSpc>
                <a:spcPct val="100000"/>
              </a:lnSpc>
            </a:pPr>
            <a:fld id="{895D938E-E2AB-498A-9ED6-43BFA0E512CD}" type="slidenum">
              <a:rPr lang="ru-RU" sz="135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 flipH="1">
            <a:off x="0" y="97920"/>
            <a:ext cx="12191760" cy="8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3"/>
          <p:cNvSpPr/>
          <p:nvPr/>
        </p:nvSpPr>
        <p:spPr>
          <a:xfrm flipH="1">
            <a:off x="2638800" y="96120"/>
            <a:ext cx="9551880" cy="81720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4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5"/>
          <p:cNvSpPr/>
          <p:nvPr/>
        </p:nvSpPr>
        <p:spPr>
          <a:xfrm>
            <a:off x="316440" y="256680"/>
            <a:ext cx="1428480" cy="49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6"/>
          <p:cNvSpPr/>
          <p:nvPr/>
        </p:nvSpPr>
        <p:spPr>
          <a:xfrm>
            <a:off x="3214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7"/>
          <p:cNvSpPr/>
          <p:nvPr/>
        </p:nvSpPr>
        <p:spPr>
          <a:xfrm>
            <a:off x="12016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8"/>
          <p:cNvSpPr/>
          <p:nvPr/>
        </p:nvSpPr>
        <p:spPr>
          <a:xfrm>
            <a:off x="3164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9"/>
          <p:cNvSpPr/>
          <p:nvPr/>
        </p:nvSpPr>
        <p:spPr>
          <a:xfrm>
            <a:off x="46368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0"/>
          <p:cNvSpPr/>
          <p:nvPr/>
        </p:nvSpPr>
        <p:spPr>
          <a:xfrm>
            <a:off x="572760" y="602640"/>
            <a:ext cx="115200" cy="119880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1"/>
          <p:cNvSpPr/>
          <p:nvPr/>
        </p:nvSpPr>
        <p:spPr>
          <a:xfrm>
            <a:off x="714960" y="602640"/>
            <a:ext cx="105480" cy="119880"/>
          </a:xfrm>
          <a:custGeom>
            <a:avLst/>
            <a:gdLst/>
            <a:ahLst/>
            <a:cxnLst/>
            <a:rect l="l" t="t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"/>
          <p:cNvSpPr/>
          <p:nvPr/>
        </p:nvSpPr>
        <p:spPr>
          <a:xfrm>
            <a:off x="844560" y="604440"/>
            <a:ext cx="91440" cy="11664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3"/>
          <p:cNvSpPr/>
          <p:nvPr/>
        </p:nvSpPr>
        <p:spPr>
          <a:xfrm>
            <a:off x="96300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4"/>
          <p:cNvSpPr/>
          <p:nvPr/>
        </p:nvSpPr>
        <p:spPr>
          <a:xfrm>
            <a:off x="1072080" y="604440"/>
            <a:ext cx="180000" cy="149760"/>
          </a:xfrm>
          <a:custGeom>
            <a:avLst/>
            <a:gdLst/>
            <a:ahLst/>
            <a:cxnLst/>
            <a:rect l="l" t="t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5"/>
          <p:cNvSpPr/>
          <p:nvPr/>
        </p:nvSpPr>
        <p:spPr>
          <a:xfrm>
            <a:off x="1269720" y="604440"/>
            <a:ext cx="867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6"/>
          <p:cNvSpPr/>
          <p:nvPr/>
        </p:nvSpPr>
        <p:spPr>
          <a:xfrm>
            <a:off x="1380600" y="604440"/>
            <a:ext cx="1227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7"/>
          <p:cNvSpPr/>
          <p:nvPr/>
        </p:nvSpPr>
        <p:spPr>
          <a:xfrm>
            <a:off x="15242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8"/>
          <p:cNvSpPr/>
          <p:nvPr/>
        </p:nvSpPr>
        <p:spPr>
          <a:xfrm>
            <a:off x="1668240" y="604440"/>
            <a:ext cx="88200" cy="116640"/>
          </a:xfrm>
          <a:custGeom>
            <a:avLst/>
            <a:gdLst/>
            <a:ahLst/>
            <a:cxnLst/>
            <a:rect l="l" t="t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9"/>
          <p:cNvSpPr/>
          <p:nvPr/>
        </p:nvSpPr>
        <p:spPr>
          <a:xfrm>
            <a:off x="921960" y="256680"/>
            <a:ext cx="228960" cy="289080"/>
          </a:xfrm>
          <a:custGeom>
            <a:avLst/>
            <a:gdLst/>
            <a:ahLst/>
            <a:cxnLst/>
            <a:rect l="l" t="t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Рисунок 29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sp>
        <p:nvSpPr>
          <p:cNvPr id="174" name="PlaceHolder 20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7080" cy="805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21"/>
          <p:cNvSpPr>
            <a:spLocks noGrp="1"/>
          </p:cNvSpPr>
          <p:nvPr>
            <p:ph type="body"/>
          </p:nvPr>
        </p:nvSpPr>
        <p:spPr>
          <a:xfrm>
            <a:off x="838080" y="1005840"/>
            <a:ext cx="10515240" cy="52606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Шестой уровень структуры</a:t>
            </a:r>
          </a:p>
          <a:p>
            <a:pPr marL="228600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Седьмой уровень структурыОбразец текста</a:t>
            </a:r>
          </a:p>
          <a:p>
            <a:pPr marL="685800" lvl="1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Второй уровень</a:t>
            </a:r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1143000" lvl="2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Третий уровень</a:t>
            </a:r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1600200" lvl="3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Четвертый уровень</a:t>
            </a:r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057400" lvl="4" indent="-2282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Пятый уровень</a:t>
            </a:r>
            <a:endParaRPr lang="ru-RU" sz="2800" b="0" strike="noStrike" spc="-1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 hidden="1"/>
          <p:cNvSpPr/>
          <p:nvPr/>
        </p:nvSpPr>
        <p:spPr>
          <a:xfrm>
            <a:off x="11019960" y="6201000"/>
            <a:ext cx="6825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39240" rIns="78120" bIns="39240" anchor="ctr"/>
          <a:lstStyle/>
          <a:p>
            <a:pPr algn="ctr">
              <a:lnSpc>
                <a:spcPct val="100000"/>
              </a:lnSpc>
            </a:pPr>
            <a:fld id="{F4E126F9-8364-48AB-8E42-A086D48E7E2C}" type="slidenum">
              <a:rPr lang="ru-RU" sz="135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 hidden="1"/>
          <p:cNvSpPr/>
          <p:nvPr/>
        </p:nvSpPr>
        <p:spPr>
          <a:xfrm flipH="1">
            <a:off x="0" y="97920"/>
            <a:ext cx="12191760" cy="8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3" hidden="1"/>
          <p:cNvSpPr/>
          <p:nvPr/>
        </p:nvSpPr>
        <p:spPr>
          <a:xfrm flipH="1">
            <a:off x="2638800" y="96120"/>
            <a:ext cx="9551880" cy="81720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Line 4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16440" y="256680"/>
            <a:ext cx="1428480" cy="49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214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1201680" y="490680"/>
            <a:ext cx="548280" cy="31320"/>
          </a:xfrm>
          <a:custGeom>
            <a:avLst/>
            <a:gdLst/>
            <a:ahLst/>
            <a:cxnLst/>
            <a:rect l="l" t="t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>
            <a:off x="3164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9"/>
          <p:cNvSpPr/>
          <p:nvPr/>
        </p:nvSpPr>
        <p:spPr>
          <a:xfrm>
            <a:off x="46368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0"/>
          <p:cNvSpPr/>
          <p:nvPr/>
        </p:nvSpPr>
        <p:spPr>
          <a:xfrm>
            <a:off x="572760" y="602640"/>
            <a:ext cx="115200" cy="119880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1"/>
          <p:cNvSpPr/>
          <p:nvPr/>
        </p:nvSpPr>
        <p:spPr>
          <a:xfrm>
            <a:off x="714960" y="602640"/>
            <a:ext cx="105480" cy="119880"/>
          </a:xfrm>
          <a:custGeom>
            <a:avLst/>
            <a:gdLst/>
            <a:ahLst/>
            <a:cxnLst/>
            <a:rect l="l" t="t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2"/>
          <p:cNvSpPr/>
          <p:nvPr/>
        </p:nvSpPr>
        <p:spPr>
          <a:xfrm>
            <a:off x="844560" y="604440"/>
            <a:ext cx="91440" cy="11664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3"/>
          <p:cNvSpPr/>
          <p:nvPr/>
        </p:nvSpPr>
        <p:spPr>
          <a:xfrm>
            <a:off x="963000" y="604440"/>
            <a:ext cx="849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4"/>
          <p:cNvSpPr/>
          <p:nvPr/>
        </p:nvSpPr>
        <p:spPr>
          <a:xfrm>
            <a:off x="1072080" y="604440"/>
            <a:ext cx="180000" cy="149760"/>
          </a:xfrm>
          <a:custGeom>
            <a:avLst/>
            <a:gdLst/>
            <a:ahLst/>
            <a:cxnLst/>
            <a:rect l="l" t="t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5"/>
          <p:cNvSpPr/>
          <p:nvPr/>
        </p:nvSpPr>
        <p:spPr>
          <a:xfrm>
            <a:off x="1269720" y="604440"/>
            <a:ext cx="86760" cy="11664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6"/>
          <p:cNvSpPr/>
          <p:nvPr/>
        </p:nvSpPr>
        <p:spPr>
          <a:xfrm>
            <a:off x="1380600" y="604440"/>
            <a:ext cx="1227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7"/>
          <p:cNvSpPr/>
          <p:nvPr/>
        </p:nvSpPr>
        <p:spPr>
          <a:xfrm>
            <a:off x="1524240" y="604440"/>
            <a:ext cx="124560" cy="11664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8"/>
          <p:cNvSpPr/>
          <p:nvPr/>
        </p:nvSpPr>
        <p:spPr>
          <a:xfrm>
            <a:off x="1668240" y="604440"/>
            <a:ext cx="88200" cy="116640"/>
          </a:xfrm>
          <a:custGeom>
            <a:avLst/>
            <a:gdLst/>
            <a:ahLst/>
            <a:cxnLst/>
            <a:rect l="l" t="t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9"/>
          <p:cNvSpPr/>
          <p:nvPr/>
        </p:nvSpPr>
        <p:spPr>
          <a:xfrm>
            <a:off x="921960" y="256680"/>
            <a:ext cx="228960" cy="289080"/>
          </a:xfrm>
          <a:custGeom>
            <a:avLst/>
            <a:gdLst/>
            <a:ahLst/>
            <a:cxnLst/>
            <a:rect l="l" t="t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Рисунок 29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5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11"/>
          <p:cNvPicPr/>
          <p:nvPr/>
        </p:nvPicPr>
        <p:blipFill>
          <a:blip r:embed="rId14"/>
          <a:srcRect l="177" t="10204"/>
          <a:stretch/>
        </p:blipFill>
        <p:spPr>
          <a:xfrm rot="10800000">
            <a:off x="12192120" y="6858000"/>
            <a:ext cx="12191760" cy="66960"/>
          </a:xfrm>
          <a:prstGeom prst="rect">
            <a:avLst/>
          </a:prstGeom>
          <a:ln>
            <a:noFill/>
          </a:ln>
        </p:spPr>
      </p:pic>
      <p:sp>
        <p:nvSpPr>
          <p:cNvPr id="232" name="CustomShape 20"/>
          <p:cNvSpPr/>
          <p:nvPr/>
        </p:nvSpPr>
        <p:spPr>
          <a:xfrm>
            <a:off x="10099440" y="300960"/>
            <a:ext cx="1500480" cy="51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1"/>
          <p:cNvSpPr/>
          <p:nvPr/>
        </p:nvSpPr>
        <p:spPr>
          <a:xfrm>
            <a:off x="10104480" y="54684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2"/>
          <p:cNvSpPr/>
          <p:nvPr/>
        </p:nvSpPr>
        <p:spPr>
          <a:xfrm>
            <a:off x="11029320" y="54684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3"/>
          <p:cNvSpPr/>
          <p:nvPr/>
        </p:nvSpPr>
        <p:spPr>
          <a:xfrm>
            <a:off x="10099440" y="666360"/>
            <a:ext cx="130680" cy="12240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4"/>
          <p:cNvSpPr/>
          <p:nvPr/>
        </p:nvSpPr>
        <p:spPr>
          <a:xfrm>
            <a:off x="10253880" y="666360"/>
            <a:ext cx="89280" cy="122400"/>
          </a:xfrm>
          <a:custGeom>
            <a:avLst/>
            <a:gdLst/>
            <a:ahLst/>
            <a:cxnLst/>
            <a:rect l="l" t="t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5"/>
          <p:cNvSpPr/>
          <p:nvPr/>
        </p:nvSpPr>
        <p:spPr>
          <a:xfrm>
            <a:off x="10368720" y="664560"/>
            <a:ext cx="120960" cy="126000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6"/>
          <p:cNvSpPr/>
          <p:nvPr/>
        </p:nvSpPr>
        <p:spPr>
          <a:xfrm>
            <a:off x="10518120" y="664560"/>
            <a:ext cx="110880" cy="126000"/>
          </a:xfrm>
          <a:custGeom>
            <a:avLst/>
            <a:gdLst/>
            <a:ahLst/>
            <a:cxnLst/>
            <a:rect l="l" t="t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7"/>
          <p:cNvSpPr/>
          <p:nvPr/>
        </p:nvSpPr>
        <p:spPr>
          <a:xfrm>
            <a:off x="10654200" y="666360"/>
            <a:ext cx="95760" cy="122400"/>
          </a:xfrm>
          <a:custGeom>
            <a:avLst/>
            <a:gdLst/>
            <a:ahLst/>
            <a:cxnLst/>
            <a:rect l="l" t="t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8"/>
          <p:cNvSpPr/>
          <p:nvPr/>
        </p:nvSpPr>
        <p:spPr>
          <a:xfrm>
            <a:off x="10778760" y="666360"/>
            <a:ext cx="89280" cy="12240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9"/>
          <p:cNvSpPr/>
          <p:nvPr/>
        </p:nvSpPr>
        <p:spPr>
          <a:xfrm>
            <a:off x="10893240" y="666360"/>
            <a:ext cx="189000" cy="157320"/>
          </a:xfrm>
          <a:custGeom>
            <a:avLst/>
            <a:gdLst/>
            <a:ahLst/>
            <a:cxnLst/>
            <a:rect l="l" t="t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0"/>
          <p:cNvSpPr/>
          <p:nvPr/>
        </p:nvSpPr>
        <p:spPr>
          <a:xfrm>
            <a:off x="11100600" y="666360"/>
            <a:ext cx="91080" cy="122400"/>
          </a:xfrm>
          <a:custGeom>
            <a:avLst/>
            <a:gdLst/>
            <a:ahLst/>
            <a:cxnLst/>
            <a:rect l="l" t="t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1"/>
          <p:cNvSpPr/>
          <p:nvPr/>
        </p:nvSpPr>
        <p:spPr>
          <a:xfrm>
            <a:off x="11216880" y="666360"/>
            <a:ext cx="129240" cy="12240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32"/>
          <p:cNvSpPr/>
          <p:nvPr/>
        </p:nvSpPr>
        <p:spPr>
          <a:xfrm>
            <a:off x="11368080" y="666360"/>
            <a:ext cx="130680" cy="122400"/>
          </a:xfrm>
          <a:custGeom>
            <a:avLst/>
            <a:gdLst/>
            <a:ahLst/>
            <a:cxnLst/>
            <a:rect l="l" t="t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3"/>
          <p:cNvSpPr/>
          <p:nvPr/>
        </p:nvSpPr>
        <p:spPr>
          <a:xfrm>
            <a:off x="11519280" y="666360"/>
            <a:ext cx="92520" cy="122400"/>
          </a:xfrm>
          <a:custGeom>
            <a:avLst/>
            <a:gdLst/>
            <a:ahLst/>
            <a:cxnLst/>
            <a:rect l="l" t="t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4"/>
          <p:cNvSpPr/>
          <p:nvPr/>
        </p:nvSpPr>
        <p:spPr>
          <a:xfrm>
            <a:off x="10735560" y="300960"/>
            <a:ext cx="240480" cy="303480"/>
          </a:xfrm>
          <a:custGeom>
            <a:avLst/>
            <a:gdLst/>
            <a:ahLst/>
            <a:cxnLst/>
            <a:rect l="l" t="t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35"/>
          <p:cNvSpPr/>
          <p:nvPr/>
        </p:nvSpPr>
        <p:spPr>
          <a:xfrm rot="10800000">
            <a:off x="81871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36"/>
          <p:cNvSpPr/>
          <p:nvPr/>
        </p:nvSpPr>
        <p:spPr>
          <a:xfrm rot="10800000">
            <a:off x="875484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37"/>
          <p:cNvSpPr/>
          <p:nvPr/>
        </p:nvSpPr>
        <p:spPr>
          <a:xfrm rot="10800000">
            <a:off x="93204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8"/>
          <p:cNvSpPr/>
          <p:nvPr/>
        </p:nvSpPr>
        <p:spPr>
          <a:xfrm rot="10800000">
            <a:off x="98881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9"/>
          <p:cNvSpPr/>
          <p:nvPr/>
        </p:nvSpPr>
        <p:spPr>
          <a:xfrm>
            <a:off x="70621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0"/>
          <p:cNvSpPr/>
          <p:nvPr/>
        </p:nvSpPr>
        <p:spPr>
          <a:xfrm>
            <a:off x="649476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1"/>
          <p:cNvSpPr/>
          <p:nvPr/>
        </p:nvSpPr>
        <p:spPr>
          <a:xfrm>
            <a:off x="592884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42"/>
          <p:cNvSpPr/>
          <p:nvPr/>
        </p:nvSpPr>
        <p:spPr>
          <a:xfrm>
            <a:off x="53611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43"/>
          <p:cNvSpPr/>
          <p:nvPr/>
        </p:nvSpPr>
        <p:spPr>
          <a:xfrm rot="10800000">
            <a:off x="387396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4"/>
          <p:cNvSpPr/>
          <p:nvPr/>
        </p:nvSpPr>
        <p:spPr>
          <a:xfrm rot="10800000">
            <a:off x="444168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45"/>
          <p:cNvSpPr/>
          <p:nvPr/>
        </p:nvSpPr>
        <p:spPr>
          <a:xfrm rot="10800000">
            <a:off x="50076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46"/>
          <p:cNvSpPr/>
          <p:nvPr/>
        </p:nvSpPr>
        <p:spPr>
          <a:xfrm rot="10800000">
            <a:off x="55753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47"/>
          <p:cNvSpPr/>
          <p:nvPr/>
        </p:nvSpPr>
        <p:spPr>
          <a:xfrm>
            <a:off x="27493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8"/>
          <p:cNvSpPr/>
          <p:nvPr/>
        </p:nvSpPr>
        <p:spPr>
          <a:xfrm>
            <a:off x="218160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49"/>
          <p:cNvSpPr/>
          <p:nvPr/>
        </p:nvSpPr>
        <p:spPr>
          <a:xfrm>
            <a:off x="161568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0"/>
          <p:cNvSpPr/>
          <p:nvPr/>
        </p:nvSpPr>
        <p:spPr>
          <a:xfrm>
            <a:off x="104796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1"/>
          <p:cNvSpPr/>
          <p:nvPr/>
        </p:nvSpPr>
        <p:spPr>
          <a:xfrm rot="10800000">
            <a:off x="28260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52"/>
          <p:cNvSpPr/>
          <p:nvPr/>
        </p:nvSpPr>
        <p:spPr>
          <a:xfrm rot="10800000">
            <a:off x="339372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53"/>
          <p:cNvSpPr/>
          <p:nvPr/>
        </p:nvSpPr>
        <p:spPr>
          <a:xfrm rot="10800000">
            <a:off x="395928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54"/>
          <p:cNvSpPr/>
          <p:nvPr/>
        </p:nvSpPr>
        <p:spPr>
          <a:xfrm rot="10800000">
            <a:off x="4527000" y="58140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55"/>
          <p:cNvSpPr/>
          <p:nvPr/>
        </p:nvSpPr>
        <p:spPr>
          <a:xfrm>
            <a:off x="170100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56"/>
          <p:cNvSpPr/>
          <p:nvPr/>
        </p:nvSpPr>
        <p:spPr>
          <a:xfrm>
            <a:off x="113364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57"/>
          <p:cNvSpPr/>
          <p:nvPr/>
        </p:nvSpPr>
        <p:spPr>
          <a:xfrm>
            <a:off x="56772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58"/>
          <p:cNvSpPr/>
          <p:nvPr/>
        </p:nvSpPr>
        <p:spPr>
          <a:xfrm>
            <a:off x="0" y="548280"/>
            <a:ext cx="575640" cy="32760"/>
          </a:xfrm>
          <a:custGeom>
            <a:avLst/>
            <a:gdLst/>
            <a:ahLst/>
            <a:cxnLst/>
            <a:rect l="l" t="t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59"/>
          <p:cNvSpPr/>
          <p:nvPr/>
        </p:nvSpPr>
        <p:spPr>
          <a:xfrm>
            <a:off x="0" y="1927440"/>
            <a:ext cx="1219176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6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273" name="PlaceHolder 6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725400" y="1230120"/>
            <a:ext cx="9143640" cy="1607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38" dirty="0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Формирование функциональной грамотности на уроках изобразительного искусства в начальной школе. 
УМК «Изобразительное искусство» издательство «Просвещение» </a:t>
            </a:r>
            <a:endParaRPr lang="ru-RU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626840" y="3429000"/>
            <a:ext cx="9951120" cy="109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5000"/>
              </a:lnSpc>
            </a:pPr>
            <a:r>
              <a:rPr lang="ru-RU" sz="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«Все права защищены. Настоящая информация является конфиденциальной, может содержать результаты интеллектуальной деятельности и/или средства индивидуализации, принадлежащие АО «Издательство «Просвещение» (ОГРН 1147746296532), персональные данные физических лиц, а также информацию, являющуюся коммерческой тайной АО «Издательство «Просвещение». Информация адресована в печатной или электронной форме исключительно лицам, которым она предназначена. Если Вы не являетесь адресатом или получили информацию по ошибке, просьба незамедлительно сообщить об этом отправителю и удалить все копии этих материалов, которые могут находиться на Вашем сервере или уничтожить физически. Никакая часть информации не может быть скопирована, раскрыта или распространена в какой бы то ни было форме и какими бы то ни было средствами, включая размещение в сети Интернет и в корпоративных сетях, а также записана в память ЭВМ, для частного или публичного использования, без письменного разрешения владельца авторских прав.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5000"/>
              </a:lnSpc>
            </a:pPr>
            <a:r>
              <a:rPr lang="ru-RU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© АО «Издательство «Просвещение», 2019*»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2406240" y="96120"/>
            <a:ext cx="89470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Новый элемент меняет пространство…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1" name="Picture 2"/>
          <p:cNvPicPr/>
          <p:nvPr/>
        </p:nvPicPr>
        <p:blipFill>
          <a:blip r:embed="rId2"/>
          <a:stretch/>
        </p:blipFill>
        <p:spPr>
          <a:xfrm>
            <a:off x="0" y="903960"/>
            <a:ext cx="4609800" cy="5857560"/>
          </a:xfrm>
          <a:prstGeom prst="rect">
            <a:avLst/>
          </a:prstGeom>
          <a:ln>
            <a:noFill/>
          </a:ln>
        </p:spPr>
      </p:pic>
      <p:pic>
        <p:nvPicPr>
          <p:cNvPr id="352" name="Picture 3"/>
          <p:cNvPicPr/>
          <p:nvPr/>
        </p:nvPicPr>
        <p:blipFill>
          <a:blip r:embed="rId3"/>
          <a:stretch/>
        </p:blipFill>
        <p:spPr>
          <a:xfrm>
            <a:off x="7022160" y="999000"/>
            <a:ext cx="5169600" cy="5425200"/>
          </a:xfrm>
          <a:prstGeom prst="rect">
            <a:avLst/>
          </a:prstGeom>
          <a:ln>
            <a:noFill/>
          </a:ln>
        </p:spPr>
      </p:pic>
      <p:pic>
        <p:nvPicPr>
          <p:cNvPr id="353" name="Picture 4"/>
          <p:cNvPicPr/>
          <p:nvPr/>
        </p:nvPicPr>
        <p:blipFill>
          <a:blip r:embed="rId4"/>
          <a:stretch/>
        </p:blipFill>
        <p:spPr>
          <a:xfrm>
            <a:off x="4610160" y="4081320"/>
            <a:ext cx="2476080" cy="2447640"/>
          </a:xfrm>
          <a:prstGeom prst="rect">
            <a:avLst/>
          </a:prstGeom>
          <a:ln>
            <a:noFill/>
          </a:ln>
        </p:spPr>
      </p:pic>
      <p:pic>
        <p:nvPicPr>
          <p:cNvPr id="354" name="Picture 5"/>
          <p:cNvPicPr/>
          <p:nvPr/>
        </p:nvPicPr>
        <p:blipFill>
          <a:blip r:embed="rId5"/>
          <a:stretch/>
        </p:blipFill>
        <p:spPr>
          <a:xfrm>
            <a:off x="4475160" y="1122120"/>
            <a:ext cx="2630880" cy="258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488840" y="96120"/>
            <a:ext cx="68644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Разные виды информации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/>
          <a:stretch/>
        </p:blipFill>
        <p:spPr>
          <a:xfrm>
            <a:off x="8110800" y="1016280"/>
            <a:ext cx="3967560" cy="5696640"/>
          </a:xfrm>
          <a:prstGeom prst="rect">
            <a:avLst/>
          </a:prstGeom>
          <a:ln>
            <a:noFill/>
          </a:ln>
        </p:spPr>
      </p:pic>
      <p:pic>
        <p:nvPicPr>
          <p:cNvPr id="357" name="Picture 3"/>
          <p:cNvPicPr/>
          <p:nvPr/>
        </p:nvPicPr>
        <p:blipFill>
          <a:blip r:embed="rId3"/>
          <a:stretch/>
        </p:blipFill>
        <p:spPr>
          <a:xfrm>
            <a:off x="3917880" y="1016280"/>
            <a:ext cx="4109400" cy="5696640"/>
          </a:xfrm>
          <a:prstGeom prst="rect">
            <a:avLst/>
          </a:prstGeom>
          <a:ln>
            <a:noFill/>
          </a:ln>
        </p:spPr>
      </p:pic>
      <p:pic>
        <p:nvPicPr>
          <p:cNvPr id="358" name="Picture 4"/>
          <p:cNvPicPr/>
          <p:nvPr/>
        </p:nvPicPr>
        <p:blipFill>
          <a:blip r:embed="rId4"/>
          <a:stretch/>
        </p:blipFill>
        <p:spPr>
          <a:xfrm>
            <a:off x="312840" y="126360"/>
            <a:ext cx="3536280" cy="5038920"/>
          </a:xfrm>
          <a:prstGeom prst="rect">
            <a:avLst/>
          </a:prstGeom>
          <a:ln>
            <a:noFill/>
          </a:ln>
        </p:spPr>
      </p:pic>
      <p:pic>
        <p:nvPicPr>
          <p:cNvPr id="359" name="Picture 5"/>
          <p:cNvPicPr/>
          <p:nvPr/>
        </p:nvPicPr>
        <p:blipFill>
          <a:blip r:embed="rId5"/>
          <a:stretch/>
        </p:blipFill>
        <p:spPr>
          <a:xfrm>
            <a:off x="8069400" y="4880880"/>
            <a:ext cx="4050720" cy="1832040"/>
          </a:xfrm>
          <a:prstGeom prst="rect">
            <a:avLst/>
          </a:prstGeom>
          <a:ln>
            <a:noFill/>
          </a:ln>
        </p:spPr>
      </p:pic>
      <p:pic>
        <p:nvPicPr>
          <p:cNvPr id="360" name="Picture 6"/>
          <p:cNvPicPr/>
          <p:nvPr/>
        </p:nvPicPr>
        <p:blipFill>
          <a:blip r:embed="rId6"/>
          <a:stretch/>
        </p:blipFill>
        <p:spPr>
          <a:xfrm>
            <a:off x="0" y="4933440"/>
            <a:ext cx="3957120" cy="177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2406240" y="96120"/>
            <a:ext cx="89470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Приём изображения. Что? Так можно было?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2" name="Picture 4"/>
          <p:cNvPicPr/>
          <p:nvPr/>
        </p:nvPicPr>
        <p:blipFill>
          <a:blip r:embed="rId2"/>
          <a:stretch/>
        </p:blipFill>
        <p:spPr>
          <a:xfrm>
            <a:off x="7671600" y="897480"/>
            <a:ext cx="4258800" cy="5835600"/>
          </a:xfrm>
          <a:prstGeom prst="rect">
            <a:avLst/>
          </a:prstGeom>
          <a:ln>
            <a:noFill/>
          </a:ln>
        </p:spPr>
      </p:pic>
      <p:pic>
        <p:nvPicPr>
          <p:cNvPr id="363" name="Picture 2"/>
          <p:cNvPicPr/>
          <p:nvPr/>
        </p:nvPicPr>
        <p:blipFill>
          <a:blip r:embed="rId3"/>
          <a:stretch/>
        </p:blipFill>
        <p:spPr>
          <a:xfrm>
            <a:off x="0" y="833040"/>
            <a:ext cx="4826160" cy="5785920"/>
          </a:xfrm>
          <a:prstGeom prst="rect">
            <a:avLst/>
          </a:prstGeom>
          <a:ln>
            <a:noFill/>
          </a:ln>
        </p:spPr>
      </p:pic>
      <p:pic>
        <p:nvPicPr>
          <p:cNvPr id="364" name="Picture 6"/>
          <p:cNvPicPr/>
          <p:nvPr/>
        </p:nvPicPr>
        <p:blipFill>
          <a:blip r:embed="rId4"/>
          <a:stretch/>
        </p:blipFill>
        <p:spPr>
          <a:xfrm>
            <a:off x="5347800" y="1187640"/>
            <a:ext cx="1968840" cy="2538360"/>
          </a:xfrm>
          <a:prstGeom prst="rect">
            <a:avLst/>
          </a:prstGeom>
          <a:ln>
            <a:noFill/>
          </a:ln>
        </p:spPr>
      </p:pic>
      <p:pic>
        <p:nvPicPr>
          <p:cNvPr id="365" name="Picture 7"/>
          <p:cNvPicPr/>
          <p:nvPr/>
        </p:nvPicPr>
        <p:blipFill>
          <a:blip r:embed="rId5"/>
          <a:stretch/>
        </p:blipFill>
        <p:spPr>
          <a:xfrm>
            <a:off x="5481720" y="4054680"/>
            <a:ext cx="1825920" cy="242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1217880" y="199440"/>
            <a:ext cx="101160" cy="10116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5742" y="0"/>
                </a:moveTo>
                <a:lnTo>
                  <a:pt x="117887" y="12542"/>
                </a:lnTo>
                <a:lnTo>
                  <a:pt x="146340" y="46815"/>
                </a:lnTo>
                <a:lnTo>
                  <a:pt x="151930" y="75526"/>
                </a:lnTo>
                <a:lnTo>
                  <a:pt x="150528" y="90800"/>
                </a:lnTo>
                <a:lnTo>
                  <a:pt x="129692" y="129692"/>
                </a:lnTo>
                <a:lnTo>
                  <a:pt x="90891" y="150528"/>
                </a:lnTo>
                <a:lnTo>
                  <a:pt x="75742" y="151930"/>
                </a:lnTo>
                <a:lnTo>
                  <a:pt x="60755" y="150528"/>
                </a:lnTo>
                <a:lnTo>
                  <a:pt x="22237" y="129692"/>
                </a:lnTo>
                <a:lnTo>
                  <a:pt x="1401" y="90800"/>
                </a:lnTo>
                <a:lnTo>
                  <a:pt x="0" y="75526"/>
                </a:lnTo>
                <a:lnTo>
                  <a:pt x="1365" y="60380"/>
                </a:lnTo>
                <a:lnTo>
                  <a:pt x="22021" y="22021"/>
                </a:lnTo>
                <a:lnTo>
                  <a:pt x="60476" y="1365"/>
                </a:lnTo>
                <a:lnTo>
                  <a:pt x="75742" y="0"/>
                </a:lnTo>
                <a:close/>
              </a:path>
            </a:pathLst>
          </a:custGeom>
          <a:noFill/>
          <a:ln w="36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2"/>
          <p:cNvSpPr/>
          <p:nvPr/>
        </p:nvSpPr>
        <p:spPr>
          <a:xfrm>
            <a:off x="1159560" y="374040"/>
            <a:ext cx="145440" cy="460800"/>
          </a:xfrm>
          <a:custGeom>
            <a:avLst/>
            <a:gdLst/>
            <a:ahLst/>
            <a:cxnLst/>
            <a:rect l="l" t="t" r="r" b="b"/>
            <a:pathLst>
              <a:path w="218439" h="691515">
                <a:moveTo>
                  <a:pt x="95123" y="690930"/>
                </a:moveTo>
                <a:lnTo>
                  <a:pt x="95123" y="103047"/>
                </a:lnTo>
                <a:lnTo>
                  <a:pt x="0" y="103047"/>
                </a:lnTo>
                <a:lnTo>
                  <a:pt x="0" y="0"/>
                </a:lnTo>
                <a:lnTo>
                  <a:pt x="217982" y="0"/>
                </a:lnTo>
                <a:lnTo>
                  <a:pt x="217982" y="690930"/>
                </a:lnTo>
                <a:lnTo>
                  <a:pt x="95123" y="690930"/>
                </a:lnTo>
                <a:close/>
              </a:path>
            </a:pathLst>
          </a:custGeom>
          <a:noFill/>
          <a:ln w="36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3"/>
          <p:cNvSpPr/>
          <p:nvPr/>
        </p:nvSpPr>
        <p:spPr>
          <a:xfrm>
            <a:off x="0" y="1845360"/>
            <a:ext cx="121917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ФУНКЦИОНАЛЬНОЙ ГРАМОТНОСТИ 15-ЛЕТНИХ УЧАЩИХСЯ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Picture 3"/>
          <p:cNvPicPr/>
          <p:nvPr/>
        </p:nvPicPr>
        <p:blipFill>
          <a:blip r:embed="rId2"/>
          <a:stretch/>
        </p:blipFill>
        <p:spPr>
          <a:xfrm>
            <a:off x="650880" y="2394360"/>
            <a:ext cx="7994160" cy="1306440"/>
          </a:xfrm>
          <a:prstGeom prst="rect">
            <a:avLst/>
          </a:prstGeom>
          <a:ln>
            <a:noFill/>
          </a:ln>
        </p:spPr>
      </p:pic>
      <p:sp>
        <p:nvSpPr>
          <p:cNvPr id="314" name="CustomShape 4"/>
          <p:cNvSpPr/>
          <p:nvPr/>
        </p:nvSpPr>
        <p:spPr>
          <a:xfrm>
            <a:off x="137880" y="3818880"/>
            <a:ext cx="2159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Читательская грамотность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3178440" y="3857040"/>
            <a:ext cx="2416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Математическая грамотность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6327360" y="3859920"/>
            <a:ext cx="2684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Естественнонаучная грамотность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7" name="Picture 5"/>
          <p:cNvPicPr/>
          <p:nvPr/>
        </p:nvPicPr>
        <p:blipFill>
          <a:blip r:embed="rId3"/>
          <a:stretch/>
        </p:blipFill>
        <p:spPr>
          <a:xfrm>
            <a:off x="0" y="260640"/>
            <a:ext cx="12191760" cy="971280"/>
          </a:xfrm>
          <a:prstGeom prst="rect">
            <a:avLst/>
          </a:prstGeom>
          <a:ln>
            <a:noFill/>
          </a:ln>
        </p:spPr>
      </p:pic>
      <p:sp>
        <p:nvSpPr>
          <p:cNvPr id="318" name="CustomShape 7"/>
          <p:cNvSpPr/>
          <p:nvPr/>
        </p:nvSpPr>
        <p:spPr>
          <a:xfrm>
            <a:off x="947520" y="4942800"/>
            <a:ext cx="10296360" cy="12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5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ходе исследования изучается не уровень усвоения школьной программы, а </a:t>
            </a:r>
            <a:r>
              <a:rPr lang="ru-RU" sz="25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способность подростков применять полученные  знания в жизни</a:t>
            </a:r>
            <a:r>
              <a:rPr lang="ru-RU" sz="25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8"/>
          <p:cNvSpPr/>
          <p:nvPr/>
        </p:nvSpPr>
        <p:spPr>
          <a:xfrm>
            <a:off x="9963360" y="2394360"/>
            <a:ext cx="1365480" cy="1338840"/>
          </a:xfrm>
          <a:prstGeom prst="ellipse">
            <a:avLst/>
          </a:prstGeom>
          <a:noFill/>
          <a:ln w="1908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0" name="Picture 3"/>
          <p:cNvPicPr/>
          <p:nvPr/>
        </p:nvPicPr>
        <p:blipFill>
          <a:blip r:embed="rId4"/>
          <a:stretch/>
        </p:blipFill>
        <p:spPr>
          <a:xfrm>
            <a:off x="10236600" y="2556360"/>
            <a:ext cx="818640" cy="1037880"/>
          </a:xfrm>
          <a:prstGeom prst="rect">
            <a:avLst/>
          </a:prstGeom>
          <a:ln>
            <a:noFill/>
          </a:ln>
        </p:spPr>
      </p:pic>
      <p:sp>
        <p:nvSpPr>
          <p:cNvPr id="321" name="CustomShape 9"/>
          <p:cNvSpPr/>
          <p:nvPr/>
        </p:nvSpPr>
        <p:spPr>
          <a:xfrm>
            <a:off x="9790920" y="3868920"/>
            <a:ext cx="2081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Финансовая грамотность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2558880" y="248760"/>
            <a:ext cx="8947080" cy="54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Формы функциональной грамотности</a:t>
            </a:r>
            <a:endParaRPr lang="ru-RU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705" y="1265310"/>
            <a:ext cx="4100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компьютерная грамотность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2444" y="3466138"/>
            <a:ext cx="6448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информационная грамотность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213" y="2769159"/>
            <a:ext cx="456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коммуникативная грамотность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4944764"/>
            <a:ext cx="3243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бытовая грамотность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3318" y="2003455"/>
            <a:ext cx="751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грамотность поведения в чрезвычайных ситуациях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6541" y="4731743"/>
            <a:ext cx="775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грамотность при овладении иностранными языками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3433" y="5868094"/>
            <a:ext cx="600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общественно-политическая грамотность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099440" y="1160280"/>
            <a:ext cx="10515240" cy="5260680"/>
          </a:xfrm>
          <a:prstGeom prst="rect">
            <a:avLst/>
          </a:prstGeom>
          <a:solidFill>
            <a:srgbClr val="2E75B6"/>
          </a:solidFill>
          <a:ln w="57240">
            <a:solidFill>
              <a:srgbClr val="92D050"/>
            </a:solidFill>
            <a:round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endParaRPr lang="ru-RU" sz="32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Использовать </a:t>
            </a: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информацию представленную в разных формах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Умение анализировать текст, </a:t>
            </a:r>
            <a:r>
              <a:rPr lang="ru-RU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анализировать картин</a:t>
            </a:r>
            <a:r>
              <a:rPr lang="ru-RU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Чтение схем, чертежей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Понимать условные обозначения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Умение извлекать информацию из разных источников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Умение контролировать ход и результат решения проблемы – выбрать материал для решения задачи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т.д.</a:t>
            </a: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90000"/>
              </a:lnSpc>
            </a:pP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90000"/>
              </a:lnSpc>
            </a:pPr>
            <a:endParaRPr lang="ru-RU" sz="28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558880" y="248760"/>
            <a:ext cx="894708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PISA «Международная программа оценки учебных достижений учащихся»</a:t>
            </a:r>
            <a:endParaRPr lang="ru-RU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2406240" y="96120"/>
            <a:ext cx="89470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Две формы освоения мира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432000" y="2088000"/>
            <a:ext cx="4783680" cy="3502440"/>
          </a:xfrm>
          <a:prstGeom prst="rect">
            <a:avLst/>
          </a:prstGeom>
          <a:solidFill>
            <a:srgbClr val="5A946C"/>
          </a:solidFill>
          <a:ln w="381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Научная</a:t>
            </a: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(рационально-логическая)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Явления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Факты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События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Предметы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т.д.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5644800" y="2431440"/>
            <a:ext cx="6120000" cy="3929040"/>
          </a:xfrm>
          <a:prstGeom prst="rect">
            <a:avLst/>
          </a:prstGeom>
          <a:solidFill>
            <a:srgbClr val="B05FB9"/>
          </a:solidFill>
          <a:ln w="381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Художественная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(эмоционально-интуитивная)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Эстетически воспринимать явления,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Факты, события, предметы…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И отражать их в художественных формах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 flipH="1">
            <a:off x="4751640" y="1029600"/>
            <a:ext cx="445320" cy="77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5"/>
          <p:cNvSpPr/>
          <p:nvPr/>
        </p:nvSpPr>
        <p:spPr>
          <a:xfrm>
            <a:off x="7344000" y="960840"/>
            <a:ext cx="576000" cy="83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2406240" y="96120"/>
            <a:ext cx="8947080" cy="76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pc="-38" dirty="0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</a:t>
            </a:r>
            <a:r>
              <a:rPr lang="ru-RU" sz="2300" b="1" strike="noStrike" spc="-38" dirty="0" smtClean="0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меть замечать</a:t>
            </a:r>
            <a:r>
              <a:rPr lang="ru-RU" sz="2800" b="1" strike="noStrike" spc="-38" dirty="0" smtClean="0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1" spc="-38" dirty="0" smtClean="0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</a:t>
            </a:r>
            <a:r>
              <a:rPr lang="ru-RU" sz="2800" b="1" strike="noStrike" spc="-38" dirty="0" smtClean="0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расоту</a:t>
            </a:r>
            <a:endParaRPr lang="ru-RU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2" name="Picture 2"/>
          <p:cNvPicPr/>
          <p:nvPr/>
        </p:nvPicPr>
        <p:blipFill>
          <a:blip r:embed="rId2"/>
          <a:stretch/>
        </p:blipFill>
        <p:spPr>
          <a:xfrm>
            <a:off x="6840" y="860040"/>
            <a:ext cx="4122720" cy="5871960"/>
          </a:xfrm>
          <a:prstGeom prst="rect">
            <a:avLst/>
          </a:prstGeom>
          <a:ln>
            <a:noFill/>
          </a:ln>
        </p:spPr>
      </p:pic>
      <p:pic>
        <p:nvPicPr>
          <p:cNvPr id="333" name="Picture 3"/>
          <p:cNvPicPr/>
          <p:nvPr/>
        </p:nvPicPr>
        <p:blipFill>
          <a:blip r:embed="rId3"/>
          <a:stretch/>
        </p:blipFill>
        <p:spPr>
          <a:xfrm>
            <a:off x="4047120" y="875880"/>
            <a:ext cx="4203360" cy="5906880"/>
          </a:xfrm>
          <a:prstGeom prst="rect">
            <a:avLst/>
          </a:prstGeom>
          <a:ln>
            <a:noFill/>
          </a:ln>
        </p:spPr>
      </p:pic>
      <p:pic>
        <p:nvPicPr>
          <p:cNvPr id="334" name="Picture 4"/>
          <p:cNvPicPr/>
          <p:nvPr/>
        </p:nvPicPr>
        <p:blipFill>
          <a:blip r:embed="rId4"/>
          <a:stretch/>
        </p:blipFill>
        <p:spPr>
          <a:xfrm>
            <a:off x="8134200" y="860040"/>
            <a:ext cx="4057200" cy="590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2406240" y="96120"/>
            <a:ext cx="89470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«Художник не копирует, а решает натуру»
Б.М. Неменский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6" name="Picture 2"/>
          <p:cNvPicPr/>
          <p:nvPr/>
        </p:nvPicPr>
        <p:blipFill>
          <a:blip r:embed="rId2"/>
          <a:stretch/>
        </p:blipFill>
        <p:spPr>
          <a:xfrm>
            <a:off x="8164874" y="1196752"/>
            <a:ext cx="3953160" cy="5260320"/>
          </a:xfrm>
          <a:prstGeom prst="rect">
            <a:avLst/>
          </a:prstGeom>
          <a:ln>
            <a:noFill/>
          </a:ln>
        </p:spPr>
      </p:pic>
      <p:pic>
        <p:nvPicPr>
          <p:cNvPr id="337" name="Picture 4"/>
          <p:cNvPicPr/>
          <p:nvPr/>
        </p:nvPicPr>
        <p:blipFill>
          <a:blip r:embed="rId3"/>
          <a:stretch/>
        </p:blipFill>
        <p:spPr>
          <a:xfrm>
            <a:off x="4295800" y="1633338"/>
            <a:ext cx="3640680" cy="4832640"/>
          </a:xfrm>
          <a:prstGeom prst="rect">
            <a:avLst/>
          </a:prstGeom>
          <a:ln>
            <a:noFill/>
          </a:ln>
        </p:spPr>
      </p:pic>
      <p:pic>
        <p:nvPicPr>
          <p:cNvPr id="338" name="Picture 5"/>
          <p:cNvPicPr/>
          <p:nvPr/>
        </p:nvPicPr>
        <p:blipFill>
          <a:blip r:embed="rId4"/>
          <a:stretch/>
        </p:blipFill>
        <p:spPr>
          <a:xfrm>
            <a:off x="191344" y="1401840"/>
            <a:ext cx="3919320" cy="5178960"/>
          </a:xfrm>
          <a:prstGeom prst="rect">
            <a:avLst/>
          </a:prstGeom>
          <a:ln>
            <a:noFill/>
          </a:ln>
        </p:spPr>
      </p:pic>
      <p:pic>
        <p:nvPicPr>
          <p:cNvPr id="339" name="Picture 6"/>
          <p:cNvPicPr/>
          <p:nvPr/>
        </p:nvPicPr>
        <p:blipFill>
          <a:blip r:embed="rId5"/>
          <a:stretch/>
        </p:blipFill>
        <p:spPr>
          <a:xfrm>
            <a:off x="3974535" y="940825"/>
            <a:ext cx="4212000" cy="77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2406240" y="96120"/>
            <a:ext cx="89470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Умение преобразовывать мир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1" name="Picture 2"/>
          <p:cNvPicPr/>
          <p:nvPr/>
        </p:nvPicPr>
        <p:blipFill>
          <a:blip r:embed="rId2"/>
          <a:stretch/>
        </p:blipFill>
        <p:spPr>
          <a:xfrm>
            <a:off x="10080" y="955080"/>
            <a:ext cx="4122000" cy="5587920"/>
          </a:xfrm>
          <a:prstGeom prst="rect">
            <a:avLst/>
          </a:prstGeom>
          <a:ln>
            <a:noFill/>
          </a:ln>
        </p:spPr>
      </p:pic>
      <p:pic>
        <p:nvPicPr>
          <p:cNvPr id="342" name="Picture 3"/>
          <p:cNvPicPr/>
          <p:nvPr/>
        </p:nvPicPr>
        <p:blipFill>
          <a:blip r:embed="rId3"/>
          <a:stretch/>
        </p:blipFill>
        <p:spPr>
          <a:xfrm>
            <a:off x="4192200" y="1068840"/>
            <a:ext cx="4165920" cy="5402880"/>
          </a:xfrm>
          <a:prstGeom prst="rect">
            <a:avLst/>
          </a:prstGeom>
          <a:ln>
            <a:noFill/>
          </a:ln>
        </p:spPr>
      </p:pic>
      <p:pic>
        <p:nvPicPr>
          <p:cNvPr id="343" name="Picture 4"/>
          <p:cNvPicPr/>
          <p:nvPr/>
        </p:nvPicPr>
        <p:blipFill>
          <a:blip r:embed="rId4"/>
          <a:stretch/>
        </p:blipFill>
        <p:spPr>
          <a:xfrm>
            <a:off x="8358480" y="1184040"/>
            <a:ext cx="3833280" cy="5172480"/>
          </a:xfrm>
          <a:prstGeom prst="rect">
            <a:avLst/>
          </a:prstGeom>
          <a:ln>
            <a:noFill/>
          </a:ln>
        </p:spPr>
      </p:pic>
      <p:pic>
        <p:nvPicPr>
          <p:cNvPr id="344" name="Picture 2"/>
          <p:cNvPicPr/>
          <p:nvPr/>
        </p:nvPicPr>
        <p:blipFill>
          <a:blip r:embed="rId5"/>
          <a:stretch/>
        </p:blipFill>
        <p:spPr>
          <a:xfrm>
            <a:off x="2266200" y="4502880"/>
            <a:ext cx="1925280" cy="185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2406240" y="96120"/>
            <a:ext cx="8947080" cy="80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strike="noStrike" spc="-38">
                <a:solidFill>
                  <a:srgbClr val="2947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Новый элемент меняет пространство…</a:t>
            </a:r>
            <a:endParaRPr lang="ru-RU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6" name="Picture 2"/>
          <p:cNvPicPr/>
          <p:nvPr/>
        </p:nvPicPr>
        <p:blipFill>
          <a:blip r:embed="rId2"/>
          <a:stretch/>
        </p:blipFill>
        <p:spPr>
          <a:xfrm>
            <a:off x="0" y="840960"/>
            <a:ext cx="4526280" cy="5927400"/>
          </a:xfrm>
          <a:prstGeom prst="rect">
            <a:avLst/>
          </a:prstGeom>
          <a:ln>
            <a:noFill/>
          </a:ln>
        </p:spPr>
      </p:pic>
      <p:pic>
        <p:nvPicPr>
          <p:cNvPr id="347" name="Picture 3"/>
          <p:cNvPicPr/>
          <p:nvPr/>
        </p:nvPicPr>
        <p:blipFill>
          <a:blip r:embed="rId3"/>
          <a:stretch/>
        </p:blipFill>
        <p:spPr>
          <a:xfrm>
            <a:off x="4526640" y="840960"/>
            <a:ext cx="4360320" cy="5842080"/>
          </a:xfrm>
          <a:prstGeom prst="rect">
            <a:avLst/>
          </a:prstGeom>
          <a:ln>
            <a:noFill/>
          </a:ln>
        </p:spPr>
      </p:pic>
      <p:pic>
        <p:nvPicPr>
          <p:cNvPr id="348" name="Picture 4"/>
          <p:cNvPicPr/>
          <p:nvPr/>
        </p:nvPicPr>
        <p:blipFill>
          <a:blip r:embed="rId4"/>
          <a:stretch/>
        </p:blipFill>
        <p:spPr>
          <a:xfrm>
            <a:off x="9042840" y="840960"/>
            <a:ext cx="3030120" cy="2805840"/>
          </a:xfrm>
          <a:prstGeom prst="rect">
            <a:avLst/>
          </a:prstGeom>
          <a:ln>
            <a:noFill/>
          </a:ln>
        </p:spPr>
      </p:pic>
      <p:pic>
        <p:nvPicPr>
          <p:cNvPr id="349" name="Picture 5"/>
          <p:cNvPicPr/>
          <p:nvPr/>
        </p:nvPicPr>
        <p:blipFill>
          <a:blip r:embed="rId5"/>
          <a:stretch/>
        </p:blipFill>
        <p:spPr>
          <a:xfrm>
            <a:off x="9108000" y="3804840"/>
            <a:ext cx="2899800" cy="302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10240</TotalTime>
  <Words>353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Сухов Никита Эдуардович</dc:creator>
  <dc:description/>
  <cp:lastModifiedBy>Максимова Наталья Вячеславовна</cp:lastModifiedBy>
  <cp:revision>936</cp:revision>
  <cp:lastPrinted>2018-06-26T15:33:39Z</cp:lastPrinted>
  <dcterms:modified xsi:type="dcterms:W3CDTF">2020-02-28T06:51:22Z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