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3" r:id="rId3"/>
    <p:sldId id="277" r:id="rId4"/>
    <p:sldId id="276" r:id="rId5"/>
    <p:sldId id="275" r:id="rId6"/>
    <p:sldId id="267" r:id="rId7"/>
    <p:sldId id="270" r:id="rId8"/>
    <p:sldId id="269" r:id="rId9"/>
    <p:sldId id="268" r:id="rId10"/>
    <p:sldId id="257" r:id="rId11"/>
    <p:sldId id="272" r:id="rId12"/>
    <p:sldId id="278" r:id="rId13"/>
    <p:sldId id="279" r:id="rId14"/>
    <p:sldId id="280" r:id="rId15"/>
    <p:sldId id="281" r:id="rId16"/>
    <p:sldId id="282" r:id="rId17"/>
    <p:sldId id="261" r:id="rId18"/>
    <p:sldId id="284" r:id="rId19"/>
    <p:sldId id="271" r:id="rId20"/>
    <p:sldId id="283" r:id="rId21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4" d="100"/>
          <a:sy n="84" d="100"/>
        </p:scale>
        <p:origin x="-186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406D0E-1263-46FA-81A9-2A73948CCE52}" type="doc">
      <dgm:prSet loTypeId="urn:microsoft.com/office/officeart/2005/8/layout/radial1" loCatId="cycle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277BBAD-3D93-4B78-8045-E7976168478F}">
      <dgm:prSet phldrT="[Текст]" custT="1"/>
      <dgm:spPr/>
      <dgm:t>
        <a:bodyPr/>
        <a:lstStyle/>
        <a:p>
          <a:r>
            <a:rPr lang="ru-RU" sz="2400" b="1" dirty="0" smtClean="0"/>
            <a:t>Учебный предмет "Изобразительное искусство" </a:t>
          </a:r>
          <a:endParaRPr lang="ru-RU" sz="2400" b="1" dirty="0"/>
        </a:p>
      </dgm:t>
    </dgm:pt>
    <dgm:pt modelId="{0C78086B-4AA7-4E7C-ADB7-470A754DC8A3}" type="parTrans" cxnId="{D3E8432C-D896-487A-8510-367603F2AC73}">
      <dgm:prSet/>
      <dgm:spPr/>
      <dgm:t>
        <a:bodyPr/>
        <a:lstStyle/>
        <a:p>
          <a:endParaRPr lang="ru-RU"/>
        </a:p>
      </dgm:t>
    </dgm:pt>
    <dgm:pt modelId="{C2FBA534-DF94-4394-BBE4-24168C10958E}" type="sibTrans" cxnId="{D3E8432C-D896-487A-8510-367603F2AC73}">
      <dgm:prSet/>
      <dgm:spPr/>
      <dgm:t>
        <a:bodyPr/>
        <a:lstStyle/>
        <a:p>
          <a:endParaRPr lang="ru-RU"/>
        </a:p>
      </dgm:t>
    </dgm:pt>
    <dgm:pt modelId="{7D90823B-1DA4-4E74-83C2-2C2589FCC256}">
      <dgm:prSet phldrT="[Текст]" custT="1"/>
      <dgm:spPr/>
      <dgm:t>
        <a:bodyPr/>
        <a:lstStyle/>
        <a:p>
          <a:r>
            <a:rPr lang="ru-RU" sz="1800" dirty="0" smtClean="0"/>
            <a:t>Художественно-творческая деятельность</a:t>
          </a:r>
          <a:endParaRPr lang="ru-RU" sz="1800" dirty="0"/>
        </a:p>
      </dgm:t>
    </dgm:pt>
    <dgm:pt modelId="{17942273-ADA7-4E21-B1B7-C4E4C0E6C61C}" type="parTrans" cxnId="{C5092D02-9D1C-4B44-B860-27C8AAACD513}">
      <dgm:prSet/>
      <dgm:spPr/>
      <dgm:t>
        <a:bodyPr/>
        <a:lstStyle/>
        <a:p>
          <a:endParaRPr lang="ru-RU"/>
        </a:p>
      </dgm:t>
    </dgm:pt>
    <dgm:pt modelId="{097EDEC6-0E4A-4511-9E35-7AF2C1A1C23B}" type="sibTrans" cxnId="{C5092D02-9D1C-4B44-B860-27C8AAACD513}">
      <dgm:prSet/>
      <dgm:spPr/>
      <dgm:t>
        <a:bodyPr/>
        <a:lstStyle/>
        <a:p>
          <a:endParaRPr lang="ru-RU"/>
        </a:p>
      </dgm:t>
    </dgm:pt>
    <dgm:pt modelId="{3ADCCDA5-333A-4451-9E32-5A4799B904EF}">
      <dgm:prSet phldrT="[Текст]" custT="1"/>
      <dgm:spPr/>
      <dgm:t>
        <a:bodyPr/>
        <a:lstStyle/>
        <a:p>
          <a:r>
            <a:rPr lang="ru-RU" sz="1800" dirty="0" smtClean="0"/>
            <a:t>Восприятие произведений искусства </a:t>
          </a:r>
          <a:endParaRPr lang="ru-RU" sz="1800" dirty="0"/>
        </a:p>
      </dgm:t>
    </dgm:pt>
    <dgm:pt modelId="{DBFDD44D-2852-48EE-97E0-DAA1D3D0A049}" type="parTrans" cxnId="{7F72F0F3-E0FD-4371-8D06-6ABBAA929E0E}">
      <dgm:prSet/>
      <dgm:spPr/>
      <dgm:t>
        <a:bodyPr/>
        <a:lstStyle/>
        <a:p>
          <a:endParaRPr lang="ru-RU"/>
        </a:p>
      </dgm:t>
    </dgm:pt>
    <dgm:pt modelId="{AF9253A5-B2AC-4474-9DAE-55EB89485076}" type="sibTrans" cxnId="{7F72F0F3-E0FD-4371-8D06-6ABBAA929E0E}">
      <dgm:prSet/>
      <dgm:spPr/>
      <dgm:t>
        <a:bodyPr/>
        <a:lstStyle/>
        <a:p>
          <a:endParaRPr lang="ru-RU"/>
        </a:p>
      </dgm:t>
    </dgm:pt>
    <dgm:pt modelId="{B47F6363-824B-4877-B914-0DE3C7C8F66C}">
      <dgm:prSet phldrT="[Текст]" custT="1"/>
      <dgm:spPr/>
      <dgm:t>
        <a:bodyPr/>
        <a:lstStyle/>
        <a:p>
          <a:r>
            <a:rPr lang="ru-RU" sz="1800" dirty="0" smtClean="0"/>
            <a:t>Художественно-эстетическое освоение окружающей действительности </a:t>
          </a:r>
          <a:endParaRPr lang="ru-RU" sz="1800" dirty="0"/>
        </a:p>
      </dgm:t>
    </dgm:pt>
    <dgm:pt modelId="{6039A15C-A3BB-4BFE-A207-FFE02E58CC27}" type="parTrans" cxnId="{9AA41B18-D65A-40C6-84EF-982B68E28509}">
      <dgm:prSet/>
      <dgm:spPr/>
      <dgm:t>
        <a:bodyPr/>
        <a:lstStyle/>
        <a:p>
          <a:endParaRPr lang="ru-RU"/>
        </a:p>
      </dgm:t>
    </dgm:pt>
    <dgm:pt modelId="{38A6E27D-F71D-46D4-82F7-38F79037773A}" type="sibTrans" cxnId="{9AA41B18-D65A-40C6-84EF-982B68E28509}">
      <dgm:prSet/>
      <dgm:spPr/>
      <dgm:t>
        <a:bodyPr/>
        <a:lstStyle/>
        <a:p>
          <a:endParaRPr lang="ru-RU"/>
        </a:p>
      </dgm:t>
    </dgm:pt>
    <dgm:pt modelId="{1F8985CE-39E1-4F5A-AAA9-1886FD2CA741}">
      <dgm:prSet phldrT="[Текст]" custT="1"/>
      <dgm:spPr/>
      <dgm:t>
        <a:bodyPr/>
        <a:lstStyle/>
        <a:p>
          <a:r>
            <a:rPr lang="ru-RU" sz="1800" dirty="0" smtClean="0"/>
            <a:t>Освоение разных видов визуально-пространственных искусств</a:t>
          </a:r>
          <a:endParaRPr lang="ru-RU" sz="1800" dirty="0"/>
        </a:p>
      </dgm:t>
    </dgm:pt>
    <dgm:pt modelId="{3A7B21A7-A383-4C84-89A6-1085B61222DD}" type="parTrans" cxnId="{E18BC983-23B5-4E5B-8632-58F43D5F37AE}">
      <dgm:prSet/>
      <dgm:spPr/>
      <dgm:t>
        <a:bodyPr/>
        <a:lstStyle/>
        <a:p>
          <a:endParaRPr lang="ru-RU"/>
        </a:p>
      </dgm:t>
    </dgm:pt>
    <dgm:pt modelId="{203A3E55-AC5D-44DE-81CF-62D55ADF0927}" type="sibTrans" cxnId="{E18BC983-23B5-4E5B-8632-58F43D5F37AE}">
      <dgm:prSet/>
      <dgm:spPr/>
      <dgm:t>
        <a:bodyPr/>
        <a:lstStyle/>
        <a:p>
          <a:endParaRPr lang="ru-RU"/>
        </a:p>
      </dgm:t>
    </dgm:pt>
    <dgm:pt modelId="{47D10F8E-FD92-422C-B864-E0AB81469098}" type="pres">
      <dgm:prSet presAssocID="{B5406D0E-1263-46FA-81A9-2A73948CCE5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C8B1C5-2EAA-418A-BB51-9498033E36B4}" type="pres">
      <dgm:prSet presAssocID="{5277BBAD-3D93-4B78-8045-E7976168478F}" presName="centerShape" presStyleLbl="node0" presStyleIdx="0" presStyleCnt="1" custScaleX="434033" custScaleY="160521" custLinFactX="-100000" custLinFactNeighborX="-111598" custLinFactNeighborY="-61528"/>
      <dgm:spPr/>
      <dgm:t>
        <a:bodyPr/>
        <a:lstStyle/>
        <a:p>
          <a:endParaRPr lang="ru-RU"/>
        </a:p>
      </dgm:t>
    </dgm:pt>
    <dgm:pt modelId="{CC9ED3D9-9675-46F7-A007-3B2FE361559C}" type="pres">
      <dgm:prSet presAssocID="{17942273-ADA7-4E21-B1B7-C4E4C0E6C61C}" presName="Name9" presStyleLbl="parChTrans1D2" presStyleIdx="0" presStyleCnt="4"/>
      <dgm:spPr/>
      <dgm:t>
        <a:bodyPr/>
        <a:lstStyle/>
        <a:p>
          <a:endParaRPr lang="ru-RU"/>
        </a:p>
      </dgm:t>
    </dgm:pt>
    <dgm:pt modelId="{CBC0E9F0-6E3C-41B7-B91C-7E5853A9BFBB}" type="pres">
      <dgm:prSet presAssocID="{17942273-ADA7-4E21-B1B7-C4E4C0E6C61C}" presName="connTx" presStyleLbl="parChTrans1D2" presStyleIdx="0" presStyleCnt="4"/>
      <dgm:spPr/>
      <dgm:t>
        <a:bodyPr/>
        <a:lstStyle/>
        <a:p>
          <a:endParaRPr lang="ru-RU"/>
        </a:p>
      </dgm:t>
    </dgm:pt>
    <dgm:pt modelId="{5AA8EEE2-C33A-4C6C-9FCE-A31CE805065C}" type="pres">
      <dgm:prSet presAssocID="{7D90823B-1DA4-4E74-83C2-2C2589FCC256}" presName="node" presStyleLbl="node1" presStyleIdx="0" presStyleCnt="4" custScaleX="320669" custRadScaleRad="246176" custRadScaleInc="-220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62A29-838B-4879-88E0-484B14C47B71}" type="pres">
      <dgm:prSet presAssocID="{DBFDD44D-2852-48EE-97E0-DAA1D3D0A049}" presName="Name9" presStyleLbl="parChTrans1D2" presStyleIdx="1" presStyleCnt="4"/>
      <dgm:spPr/>
      <dgm:t>
        <a:bodyPr/>
        <a:lstStyle/>
        <a:p>
          <a:endParaRPr lang="ru-RU"/>
        </a:p>
      </dgm:t>
    </dgm:pt>
    <dgm:pt modelId="{A6417E6A-9185-4A35-B211-1371A59588DE}" type="pres">
      <dgm:prSet presAssocID="{DBFDD44D-2852-48EE-97E0-DAA1D3D0A049}" presName="connTx" presStyleLbl="parChTrans1D2" presStyleIdx="1" presStyleCnt="4"/>
      <dgm:spPr/>
      <dgm:t>
        <a:bodyPr/>
        <a:lstStyle/>
        <a:p>
          <a:endParaRPr lang="ru-RU"/>
        </a:p>
      </dgm:t>
    </dgm:pt>
    <dgm:pt modelId="{2693A6AD-D9E5-42D4-8F9A-84639A0D8CE7}" type="pres">
      <dgm:prSet presAssocID="{3ADCCDA5-333A-4451-9E32-5A4799B904EF}" presName="node" presStyleLbl="node1" presStyleIdx="1" presStyleCnt="4" custScaleX="347936" custRadScaleRad="64570" custRadScaleInc="94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F3407-5410-4E7E-8943-C7C920265A40}" type="pres">
      <dgm:prSet presAssocID="{6039A15C-A3BB-4BFE-A207-FFE02E58CC27}" presName="Name9" presStyleLbl="parChTrans1D2" presStyleIdx="2" presStyleCnt="4"/>
      <dgm:spPr/>
      <dgm:t>
        <a:bodyPr/>
        <a:lstStyle/>
        <a:p>
          <a:endParaRPr lang="ru-RU"/>
        </a:p>
      </dgm:t>
    </dgm:pt>
    <dgm:pt modelId="{1B78A20E-E914-4589-9078-E35D3156B924}" type="pres">
      <dgm:prSet presAssocID="{6039A15C-A3BB-4BFE-A207-FFE02E58CC27}" presName="connTx" presStyleLbl="parChTrans1D2" presStyleIdx="2" presStyleCnt="4"/>
      <dgm:spPr/>
      <dgm:t>
        <a:bodyPr/>
        <a:lstStyle/>
        <a:p>
          <a:endParaRPr lang="ru-RU"/>
        </a:p>
      </dgm:t>
    </dgm:pt>
    <dgm:pt modelId="{57640586-A7F7-41C7-A8DC-C953641601CB}" type="pres">
      <dgm:prSet presAssocID="{B47F6363-824B-4877-B914-0DE3C7C8F66C}" presName="node" presStyleLbl="node1" presStyleIdx="2" presStyleCnt="4" custScaleX="416079" custScaleY="102152" custRadScaleRad="229275" custRadScaleInc="-212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82F06-7024-480E-A13D-AE09392B347C}" type="pres">
      <dgm:prSet presAssocID="{3A7B21A7-A383-4C84-89A6-1085B61222DD}" presName="Name9" presStyleLbl="parChTrans1D2" presStyleIdx="3" presStyleCnt="4"/>
      <dgm:spPr/>
      <dgm:t>
        <a:bodyPr/>
        <a:lstStyle/>
        <a:p>
          <a:endParaRPr lang="ru-RU"/>
        </a:p>
      </dgm:t>
    </dgm:pt>
    <dgm:pt modelId="{1BCE51E2-6958-4C5D-A4DC-F708118D34F7}" type="pres">
      <dgm:prSet presAssocID="{3A7B21A7-A383-4C84-89A6-1085B61222DD}" presName="connTx" presStyleLbl="parChTrans1D2" presStyleIdx="3" presStyleCnt="4"/>
      <dgm:spPr/>
      <dgm:t>
        <a:bodyPr/>
        <a:lstStyle/>
        <a:p>
          <a:endParaRPr lang="ru-RU"/>
        </a:p>
      </dgm:t>
    </dgm:pt>
    <dgm:pt modelId="{AF6AD483-C0A7-4F11-8DB9-FD85EFFB90BD}" type="pres">
      <dgm:prSet presAssocID="{1F8985CE-39E1-4F5A-AAA9-1886FD2CA741}" presName="node" presStyleLbl="node1" presStyleIdx="3" presStyleCnt="4" custScaleX="465323" custScaleY="92432" custRadScaleRad="299032" custRadScaleInc="352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F9D80C-2542-4561-B41C-13C7684C0E2B}" type="presOf" srcId="{5277BBAD-3D93-4B78-8045-E7976168478F}" destId="{4AC8B1C5-2EAA-418A-BB51-9498033E36B4}" srcOrd="0" destOrd="0" presId="urn:microsoft.com/office/officeart/2005/8/layout/radial1"/>
    <dgm:cxn modelId="{33B5E3F4-27BB-4C9F-86E4-A3C1F08A0425}" type="presOf" srcId="{DBFDD44D-2852-48EE-97E0-DAA1D3D0A049}" destId="{E7062A29-838B-4879-88E0-484B14C47B71}" srcOrd="0" destOrd="0" presId="urn:microsoft.com/office/officeart/2005/8/layout/radial1"/>
    <dgm:cxn modelId="{7F72F0F3-E0FD-4371-8D06-6ABBAA929E0E}" srcId="{5277BBAD-3D93-4B78-8045-E7976168478F}" destId="{3ADCCDA5-333A-4451-9E32-5A4799B904EF}" srcOrd="1" destOrd="0" parTransId="{DBFDD44D-2852-48EE-97E0-DAA1D3D0A049}" sibTransId="{AF9253A5-B2AC-4474-9DAE-55EB89485076}"/>
    <dgm:cxn modelId="{9AA41B18-D65A-40C6-84EF-982B68E28509}" srcId="{5277BBAD-3D93-4B78-8045-E7976168478F}" destId="{B47F6363-824B-4877-B914-0DE3C7C8F66C}" srcOrd="2" destOrd="0" parTransId="{6039A15C-A3BB-4BFE-A207-FFE02E58CC27}" sibTransId="{38A6E27D-F71D-46D4-82F7-38F79037773A}"/>
    <dgm:cxn modelId="{2B11F9DB-53D1-41F9-BF7B-6836DE20B1AA}" type="presOf" srcId="{6039A15C-A3BB-4BFE-A207-FFE02E58CC27}" destId="{27CF3407-5410-4E7E-8943-C7C920265A40}" srcOrd="0" destOrd="0" presId="urn:microsoft.com/office/officeart/2005/8/layout/radial1"/>
    <dgm:cxn modelId="{16A28F93-974A-4B3D-853F-EBF2209648FC}" type="presOf" srcId="{3A7B21A7-A383-4C84-89A6-1085B61222DD}" destId="{5A482F06-7024-480E-A13D-AE09392B347C}" srcOrd="0" destOrd="0" presId="urn:microsoft.com/office/officeart/2005/8/layout/radial1"/>
    <dgm:cxn modelId="{C5092D02-9D1C-4B44-B860-27C8AAACD513}" srcId="{5277BBAD-3D93-4B78-8045-E7976168478F}" destId="{7D90823B-1DA4-4E74-83C2-2C2589FCC256}" srcOrd="0" destOrd="0" parTransId="{17942273-ADA7-4E21-B1B7-C4E4C0E6C61C}" sibTransId="{097EDEC6-0E4A-4511-9E35-7AF2C1A1C23B}"/>
    <dgm:cxn modelId="{3F8A2B17-8914-4273-B3F7-266E7944F283}" type="presOf" srcId="{17942273-ADA7-4E21-B1B7-C4E4C0E6C61C}" destId="{CBC0E9F0-6E3C-41B7-B91C-7E5853A9BFBB}" srcOrd="1" destOrd="0" presId="urn:microsoft.com/office/officeart/2005/8/layout/radial1"/>
    <dgm:cxn modelId="{B54368B3-5CCD-4B50-AF05-734DE69F48C0}" type="presOf" srcId="{3A7B21A7-A383-4C84-89A6-1085B61222DD}" destId="{1BCE51E2-6958-4C5D-A4DC-F708118D34F7}" srcOrd="1" destOrd="0" presId="urn:microsoft.com/office/officeart/2005/8/layout/radial1"/>
    <dgm:cxn modelId="{D966570C-E939-4D5E-83CC-1E9D277C64D3}" type="presOf" srcId="{3ADCCDA5-333A-4451-9E32-5A4799B904EF}" destId="{2693A6AD-D9E5-42D4-8F9A-84639A0D8CE7}" srcOrd="0" destOrd="0" presId="urn:microsoft.com/office/officeart/2005/8/layout/radial1"/>
    <dgm:cxn modelId="{CCCF09C8-44FC-45FA-9690-F81C6FF0088C}" type="presOf" srcId="{B5406D0E-1263-46FA-81A9-2A73948CCE52}" destId="{47D10F8E-FD92-422C-B864-E0AB81469098}" srcOrd="0" destOrd="0" presId="urn:microsoft.com/office/officeart/2005/8/layout/radial1"/>
    <dgm:cxn modelId="{512ABDC4-B909-4822-971F-B1B1751F55F5}" type="presOf" srcId="{1F8985CE-39E1-4F5A-AAA9-1886FD2CA741}" destId="{AF6AD483-C0A7-4F11-8DB9-FD85EFFB90BD}" srcOrd="0" destOrd="0" presId="urn:microsoft.com/office/officeart/2005/8/layout/radial1"/>
    <dgm:cxn modelId="{D3E8432C-D896-487A-8510-367603F2AC73}" srcId="{B5406D0E-1263-46FA-81A9-2A73948CCE52}" destId="{5277BBAD-3D93-4B78-8045-E7976168478F}" srcOrd="0" destOrd="0" parTransId="{0C78086B-4AA7-4E7C-ADB7-470A754DC8A3}" sibTransId="{C2FBA534-DF94-4394-BBE4-24168C10958E}"/>
    <dgm:cxn modelId="{4159E7D9-84ED-483A-B24B-34B335E3FB39}" type="presOf" srcId="{7D90823B-1DA4-4E74-83C2-2C2589FCC256}" destId="{5AA8EEE2-C33A-4C6C-9FCE-A31CE805065C}" srcOrd="0" destOrd="0" presId="urn:microsoft.com/office/officeart/2005/8/layout/radial1"/>
    <dgm:cxn modelId="{D7C71EA2-961D-472A-9A4C-D049D8D8B027}" type="presOf" srcId="{6039A15C-A3BB-4BFE-A207-FFE02E58CC27}" destId="{1B78A20E-E914-4589-9078-E35D3156B924}" srcOrd="1" destOrd="0" presId="urn:microsoft.com/office/officeart/2005/8/layout/radial1"/>
    <dgm:cxn modelId="{37B043CB-80D4-454B-B939-D9B2F1A1E4E2}" type="presOf" srcId="{DBFDD44D-2852-48EE-97E0-DAA1D3D0A049}" destId="{A6417E6A-9185-4A35-B211-1371A59588DE}" srcOrd="1" destOrd="0" presId="urn:microsoft.com/office/officeart/2005/8/layout/radial1"/>
    <dgm:cxn modelId="{FA4B0B97-1CE7-4BC4-9FA7-347A6FF0B276}" type="presOf" srcId="{B47F6363-824B-4877-B914-0DE3C7C8F66C}" destId="{57640586-A7F7-41C7-A8DC-C953641601CB}" srcOrd="0" destOrd="0" presId="urn:microsoft.com/office/officeart/2005/8/layout/radial1"/>
    <dgm:cxn modelId="{0B42F98C-D0E7-4FB1-9BC3-78FFB1E46226}" type="presOf" srcId="{17942273-ADA7-4E21-B1B7-C4E4C0E6C61C}" destId="{CC9ED3D9-9675-46F7-A007-3B2FE361559C}" srcOrd="0" destOrd="0" presId="urn:microsoft.com/office/officeart/2005/8/layout/radial1"/>
    <dgm:cxn modelId="{E18BC983-23B5-4E5B-8632-58F43D5F37AE}" srcId="{5277BBAD-3D93-4B78-8045-E7976168478F}" destId="{1F8985CE-39E1-4F5A-AAA9-1886FD2CA741}" srcOrd="3" destOrd="0" parTransId="{3A7B21A7-A383-4C84-89A6-1085B61222DD}" sibTransId="{203A3E55-AC5D-44DE-81CF-62D55ADF0927}"/>
    <dgm:cxn modelId="{E31DC6C7-1777-4F0D-8CA6-453F00958BE3}" type="presParOf" srcId="{47D10F8E-FD92-422C-B864-E0AB81469098}" destId="{4AC8B1C5-2EAA-418A-BB51-9498033E36B4}" srcOrd="0" destOrd="0" presId="urn:microsoft.com/office/officeart/2005/8/layout/radial1"/>
    <dgm:cxn modelId="{9480BE02-F1DE-4FD5-BA1B-9A80362E2F30}" type="presParOf" srcId="{47D10F8E-FD92-422C-B864-E0AB81469098}" destId="{CC9ED3D9-9675-46F7-A007-3B2FE361559C}" srcOrd="1" destOrd="0" presId="urn:microsoft.com/office/officeart/2005/8/layout/radial1"/>
    <dgm:cxn modelId="{2A6685D7-B4ED-4E30-BF2A-1DFEDD034BB8}" type="presParOf" srcId="{CC9ED3D9-9675-46F7-A007-3B2FE361559C}" destId="{CBC0E9F0-6E3C-41B7-B91C-7E5853A9BFBB}" srcOrd="0" destOrd="0" presId="urn:microsoft.com/office/officeart/2005/8/layout/radial1"/>
    <dgm:cxn modelId="{FD7490FC-1DBD-4976-A81D-F6B1D17DC9FF}" type="presParOf" srcId="{47D10F8E-FD92-422C-B864-E0AB81469098}" destId="{5AA8EEE2-C33A-4C6C-9FCE-A31CE805065C}" srcOrd="2" destOrd="0" presId="urn:microsoft.com/office/officeart/2005/8/layout/radial1"/>
    <dgm:cxn modelId="{924026DD-5F25-4516-88E2-D0565AD7A5E2}" type="presParOf" srcId="{47D10F8E-FD92-422C-B864-E0AB81469098}" destId="{E7062A29-838B-4879-88E0-484B14C47B71}" srcOrd="3" destOrd="0" presId="urn:microsoft.com/office/officeart/2005/8/layout/radial1"/>
    <dgm:cxn modelId="{BF4B65BC-B111-47A8-A2B2-252C13F911BD}" type="presParOf" srcId="{E7062A29-838B-4879-88E0-484B14C47B71}" destId="{A6417E6A-9185-4A35-B211-1371A59588DE}" srcOrd="0" destOrd="0" presId="urn:microsoft.com/office/officeart/2005/8/layout/radial1"/>
    <dgm:cxn modelId="{04DEC295-645E-4DC1-8621-214D99AF5960}" type="presParOf" srcId="{47D10F8E-FD92-422C-B864-E0AB81469098}" destId="{2693A6AD-D9E5-42D4-8F9A-84639A0D8CE7}" srcOrd="4" destOrd="0" presId="urn:microsoft.com/office/officeart/2005/8/layout/radial1"/>
    <dgm:cxn modelId="{68A41EF7-0268-4CE2-BF0A-7A1C2AEAB70A}" type="presParOf" srcId="{47D10F8E-FD92-422C-B864-E0AB81469098}" destId="{27CF3407-5410-4E7E-8943-C7C920265A40}" srcOrd="5" destOrd="0" presId="urn:microsoft.com/office/officeart/2005/8/layout/radial1"/>
    <dgm:cxn modelId="{61702940-F1EB-4681-80DB-A2E132379414}" type="presParOf" srcId="{27CF3407-5410-4E7E-8943-C7C920265A40}" destId="{1B78A20E-E914-4589-9078-E35D3156B924}" srcOrd="0" destOrd="0" presId="urn:microsoft.com/office/officeart/2005/8/layout/radial1"/>
    <dgm:cxn modelId="{44961AE5-B724-42D1-91C8-5CD72C5EDED3}" type="presParOf" srcId="{47D10F8E-FD92-422C-B864-E0AB81469098}" destId="{57640586-A7F7-41C7-A8DC-C953641601CB}" srcOrd="6" destOrd="0" presId="urn:microsoft.com/office/officeart/2005/8/layout/radial1"/>
    <dgm:cxn modelId="{124DF454-F341-4D01-AD9A-9E9D416E18C7}" type="presParOf" srcId="{47D10F8E-FD92-422C-B864-E0AB81469098}" destId="{5A482F06-7024-480E-A13D-AE09392B347C}" srcOrd="7" destOrd="0" presId="urn:microsoft.com/office/officeart/2005/8/layout/radial1"/>
    <dgm:cxn modelId="{27F745E3-8A79-4A37-8DCC-EDEBE9209AA9}" type="presParOf" srcId="{5A482F06-7024-480E-A13D-AE09392B347C}" destId="{1BCE51E2-6958-4C5D-A4DC-F708118D34F7}" srcOrd="0" destOrd="0" presId="urn:microsoft.com/office/officeart/2005/8/layout/radial1"/>
    <dgm:cxn modelId="{33715CD7-B7C5-4420-98B9-969EFA0129C6}" type="presParOf" srcId="{47D10F8E-FD92-422C-B864-E0AB81469098}" destId="{AF6AD483-C0A7-4F11-8DB9-FD85EFFB90B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7399BB-71D4-409C-9827-70B5B538B73B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E9DACDA-B0B1-4A3A-841A-FC8907DCBB42}">
      <dgm:prSet phldrT="[Текст]"/>
      <dgm:spPr/>
      <dgm:t>
        <a:bodyPr/>
        <a:lstStyle/>
        <a:p>
          <a:r>
            <a:rPr lang="ru-RU" b="1" dirty="0" smtClean="0"/>
            <a:t>5 класс </a:t>
          </a:r>
        </a:p>
        <a:p>
          <a:r>
            <a:rPr lang="ru-RU" b="1" dirty="0" smtClean="0"/>
            <a:t>Модуль № 1 «Декоративно-прикладное и народное искусство»</a:t>
          </a:r>
          <a:endParaRPr lang="ru-RU" dirty="0"/>
        </a:p>
      </dgm:t>
    </dgm:pt>
    <dgm:pt modelId="{5D4FACDC-7272-4194-BD5A-F6495BBEEC3B}" type="parTrans" cxnId="{968E2C3A-AF3A-4476-AEC1-AF5D2D2BA2E2}">
      <dgm:prSet/>
      <dgm:spPr/>
      <dgm:t>
        <a:bodyPr/>
        <a:lstStyle/>
        <a:p>
          <a:endParaRPr lang="ru-RU"/>
        </a:p>
      </dgm:t>
    </dgm:pt>
    <dgm:pt modelId="{036C1216-133D-4650-B72B-2FC961F5DCE2}" type="sibTrans" cxnId="{968E2C3A-AF3A-4476-AEC1-AF5D2D2BA2E2}">
      <dgm:prSet/>
      <dgm:spPr/>
      <dgm:t>
        <a:bodyPr/>
        <a:lstStyle/>
        <a:p>
          <a:endParaRPr lang="ru-RU"/>
        </a:p>
      </dgm:t>
    </dgm:pt>
    <dgm:pt modelId="{A6A4B37A-6A52-4658-99A0-433D0DE3C6BA}">
      <dgm:prSet phldrT="[Текст]" custT="1"/>
      <dgm:spPr/>
      <dgm:t>
        <a:bodyPr/>
        <a:lstStyle/>
        <a:p>
          <a:r>
            <a:rPr lang="ru-RU" sz="1050" b="1" dirty="0" smtClean="0"/>
            <a:t>Общие сведения о декоративно-прикладном искусстве</a:t>
          </a:r>
          <a:endParaRPr lang="ru-RU" sz="1050" dirty="0"/>
        </a:p>
      </dgm:t>
    </dgm:pt>
    <dgm:pt modelId="{EFC8A1C9-02EE-4BB8-9A3D-9B4B425BCE8C}" type="parTrans" cxnId="{804A7266-EA30-46D6-A3CB-F04C2B748F75}">
      <dgm:prSet/>
      <dgm:spPr/>
      <dgm:t>
        <a:bodyPr/>
        <a:lstStyle/>
        <a:p>
          <a:endParaRPr lang="ru-RU"/>
        </a:p>
      </dgm:t>
    </dgm:pt>
    <dgm:pt modelId="{45C2AC7A-759D-48B2-94C9-7269B734F506}" type="sibTrans" cxnId="{804A7266-EA30-46D6-A3CB-F04C2B748F75}">
      <dgm:prSet/>
      <dgm:spPr/>
      <dgm:t>
        <a:bodyPr/>
        <a:lstStyle/>
        <a:p>
          <a:endParaRPr lang="ru-RU"/>
        </a:p>
      </dgm:t>
    </dgm:pt>
    <dgm:pt modelId="{F62EED53-D33B-4468-9908-7672FDDCF1B7}">
      <dgm:prSet phldrT="[Текст]"/>
      <dgm:spPr/>
      <dgm:t>
        <a:bodyPr/>
        <a:lstStyle/>
        <a:p>
          <a:r>
            <a:rPr lang="ru-RU" b="1" dirty="0" smtClean="0"/>
            <a:t>6 класс </a:t>
          </a:r>
        </a:p>
        <a:p>
          <a:r>
            <a:rPr lang="ru-RU" b="1" dirty="0" smtClean="0"/>
            <a:t>Модуль № 2 «Живопись, графика, скульптура»</a:t>
          </a:r>
          <a:endParaRPr lang="ru-RU" dirty="0"/>
        </a:p>
      </dgm:t>
    </dgm:pt>
    <dgm:pt modelId="{341605E0-F0F3-4D54-88FF-443375DFD78F}" type="parTrans" cxnId="{A1E92F64-77B4-44F2-B73A-6C57B112E572}">
      <dgm:prSet/>
      <dgm:spPr/>
      <dgm:t>
        <a:bodyPr/>
        <a:lstStyle/>
        <a:p>
          <a:endParaRPr lang="ru-RU"/>
        </a:p>
      </dgm:t>
    </dgm:pt>
    <dgm:pt modelId="{5741269B-0991-4235-8C5F-A34EC62EE025}" type="sibTrans" cxnId="{A1E92F64-77B4-44F2-B73A-6C57B112E572}">
      <dgm:prSet/>
      <dgm:spPr/>
      <dgm:t>
        <a:bodyPr/>
        <a:lstStyle/>
        <a:p>
          <a:endParaRPr lang="ru-RU"/>
        </a:p>
      </dgm:t>
    </dgm:pt>
    <dgm:pt modelId="{C0ADFD7A-2F3C-46FB-9AA5-B42FE4A74791}">
      <dgm:prSet phldrT="[Текст]"/>
      <dgm:spPr/>
      <dgm:t>
        <a:bodyPr/>
        <a:lstStyle/>
        <a:p>
          <a:r>
            <a:rPr lang="ru-RU" b="1" dirty="0" smtClean="0"/>
            <a:t>Язык изобразительного искусства и его выразительные средства</a:t>
          </a:r>
          <a:endParaRPr lang="ru-RU" dirty="0"/>
        </a:p>
      </dgm:t>
    </dgm:pt>
    <dgm:pt modelId="{E7A14B3F-DEC2-49BD-8B19-3A8A6306E3D6}" type="parTrans" cxnId="{CA6222E0-665B-4960-8B62-D5996BE7E79A}">
      <dgm:prSet/>
      <dgm:spPr/>
      <dgm:t>
        <a:bodyPr/>
        <a:lstStyle/>
        <a:p>
          <a:endParaRPr lang="ru-RU"/>
        </a:p>
      </dgm:t>
    </dgm:pt>
    <dgm:pt modelId="{3C537830-A601-4595-907F-D7249A7DDDFB}" type="sibTrans" cxnId="{CA6222E0-665B-4960-8B62-D5996BE7E79A}">
      <dgm:prSet/>
      <dgm:spPr/>
      <dgm:t>
        <a:bodyPr/>
        <a:lstStyle/>
        <a:p>
          <a:endParaRPr lang="ru-RU"/>
        </a:p>
      </dgm:t>
    </dgm:pt>
    <dgm:pt modelId="{52543563-94B5-4E4E-B691-5DDB0D018A97}">
      <dgm:prSet phldrT="[Текст]"/>
      <dgm:spPr/>
      <dgm:t>
        <a:bodyPr/>
        <a:lstStyle/>
        <a:p>
          <a:r>
            <a:rPr lang="ru-RU" b="1" dirty="0" smtClean="0"/>
            <a:t>7 класс </a:t>
          </a:r>
        </a:p>
        <a:p>
          <a:r>
            <a:rPr lang="ru-RU" b="1" dirty="0" smtClean="0"/>
            <a:t>Модуль № 3 «Архитектура и дизайн»</a:t>
          </a:r>
          <a:endParaRPr lang="ru-RU" dirty="0"/>
        </a:p>
      </dgm:t>
    </dgm:pt>
    <dgm:pt modelId="{E6C7C242-D9B0-49D3-9064-9F245428DC45}" type="parTrans" cxnId="{D316FA6C-AA6E-459E-A754-A635AADD3455}">
      <dgm:prSet/>
      <dgm:spPr/>
      <dgm:t>
        <a:bodyPr/>
        <a:lstStyle/>
        <a:p>
          <a:endParaRPr lang="ru-RU"/>
        </a:p>
      </dgm:t>
    </dgm:pt>
    <dgm:pt modelId="{F244EA95-FDC2-4943-92BE-AAF8283BF735}" type="sibTrans" cxnId="{D316FA6C-AA6E-459E-A754-A635AADD3455}">
      <dgm:prSet/>
      <dgm:spPr/>
      <dgm:t>
        <a:bodyPr/>
        <a:lstStyle/>
        <a:p>
          <a:endParaRPr lang="ru-RU"/>
        </a:p>
      </dgm:t>
    </dgm:pt>
    <dgm:pt modelId="{542ECF26-EA9D-49CE-A684-804C06544232}">
      <dgm:prSet phldrT="[Текст]"/>
      <dgm:spPr/>
      <dgm:t>
        <a:bodyPr/>
        <a:lstStyle/>
        <a:p>
          <a:r>
            <a:rPr lang="ru-RU" b="1" dirty="0" smtClean="0"/>
            <a:t>Графический дизайн</a:t>
          </a:r>
          <a:endParaRPr lang="ru-RU" dirty="0"/>
        </a:p>
      </dgm:t>
    </dgm:pt>
    <dgm:pt modelId="{BEB3EFCD-CA33-4B06-A0C7-AEF9DB69319A}" type="parTrans" cxnId="{661BC052-EBE2-4D34-9969-5E4525099364}">
      <dgm:prSet/>
      <dgm:spPr/>
      <dgm:t>
        <a:bodyPr/>
        <a:lstStyle/>
        <a:p>
          <a:endParaRPr lang="ru-RU"/>
        </a:p>
      </dgm:t>
    </dgm:pt>
    <dgm:pt modelId="{4820701E-1E9D-4FDB-8563-C1F1559A2070}" type="sibTrans" cxnId="{661BC052-EBE2-4D34-9969-5E4525099364}">
      <dgm:prSet/>
      <dgm:spPr/>
      <dgm:t>
        <a:bodyPr/>
        <a:lstStyle/>
        <a:p>
          <a:endParaRPr lang="ru-RU"/>
        </a:p>
      </dgm:t>
    </dgm:pt>
    <dgm:pt modelId="{38F8D24A-8D22-4255-BEE1-7A598DC5920B}">
      <dgm:prSet phldrT="[Текст]" custT="1"/>
      <dgm:spPr/>
      <dgm:t>
        <a:bodyPr/>
        <a:lstStyle/>
        <a:p>
          <a:r>
            <a:rPr lang="ru-RU" sz="1600" b="1" dirty="0" smtClean="0"/>
            <a:t>8 класс </a:t>
          </a:r>
        </a:p>
        <a:p>
          <a:r>
            <a:rPr lang="ru-RU" sz="1400" b="1" dirty="0" smtClean="0"/>
            <a:t>Модуль № 4 «Изображение в синтетических,</a:t>
          </a:r>
          <a:br>
            <a:rPr lang="ru-RU" sz="1400" b="1" dirty="0" smtClean="0"/>
          </a:br>
          <a:r>
            <a:rPr lang="ru-RU" sz="1400" b="1" dirty="0" smtClean="0"/>
            <a:t>экранных видах искусства и художественная фотография»</a:t>
          </a:r>
          <a:br>
            <a:rPr lang="ru-RU" sz="1400" b="1" dirty="0" smtClean="0"/>
          </a:br>
          <a:r>
            <a:rPr lang="ru-RU" sz="1400" b="1" dirty="0" smtClean="0"/>
            <a:t>(</a:t>
          </a:r>
          <a:r>
            <a:rPr lang="ru-RU" sz="1400" b="1" i="1" dirty="0" smtClean="0"/>
            <a:t>вариативный</a:t>
          </a:r>
          <a:r>
            <a:rPr lang="ru-RU" sz="1400" b="1" dirty="0" smtClean="0"/>
            <a:t>)</a:t>
          </a:r>
          <a:endParaRPr lang="ru-RU" sz="1400" dirty="0"/>
        </a:p>
      </dgm:t>
    </dgm:pt>
    <dgm:pt modelId="{D88FD14A-2B5F-490D-805C-8DFC02A3A103}" type="parTrans" cxnId="{82CC1B70-5012-4427-9E7E-19F604F49BE3}">
      <dgm:prSet/>
      <dgm:spPr/>
      <dgm:t>
        <a:bodyPr/>
        <a:lstStyle/>
        <a:p>
          <a:endParaRPr lang="ru-RU"/>
        </a:p>
      </dgm:t>
    </dgm:pt>
    <dgm:pt modelId="{3281DA5F-451C-4B20-944E-AA5BADF3D069}" type="sibTrans" cxnId="{82CC1B70-5012-4427-9E7E-19F604F49BE3}">
      <dgm:prSet/>
      <dgm:spPr/>
      <dgm:t>
        <a:bodyPr/>
        <a:lstStyle/>
        <a:p>
          <a:endParaRPr lang="ru-RU"/>
        </a:p>
      </dgm:t>
    </dgm:pt>
    <dgm:pt modelId="{7FA9BB28-0A3E-40B3-8E0A-9BCB67481E5C}">
      <dgm:prSet phldrT="[Текст]"/>
      <dgm:spPr/>
      <dgm:t>
        <a:bodyPr/>
        <a:lstStyle/>
        <a:p>
          <a:r>
            <a:rPr lang="ru-RU" b="1" dirty="0" smtClean="0"/>
            <a:t>Художник и искусство театра</a:t>
          </a:r>
          <a:endParaRPr lang="ru-RU" dirty="0"/>
        </a:p>
      </dgm:t>
    </dgm:pt>
    <dgm:pt modelId="{AE1B921A-85A2-49D2-8045-6883780F2AFA}" type="parTrans" cxnId="{72917C3C-ECC7-467F-86C4-F458838AB065}">
      <dgm:prSet/>
      <dgm:spPr/>
      <dgm:t>
        <a:bodyPr/>
        <a:lstStyle/>
        <a:p>
          <a:endParaRPr lang="ru-RU"/>
        </a:p>
      </dgm:t>
    </dgm:pt>
    <dgm:pt modelId="{ACADF3FF-D2DF-41C8-9436-C41F367797BF}" type="sibTrans" cxnId="{72917C3C-ECC7-467F-86C4-F458838AB065}">
      <dgm:prSet/>
      <dgm:spPr/>
      <dgm:t>
        <a:bodyPr/>
        <a:lstStyle/>
        <a:p>
          <a:endParaRPr lang="ru-RU"/>
        </a:p>
      </dgm:t>
    </dgm:pt>
    <dgm:pt modelId="{3991AF61-E25B-437E-81F0-A6B343B9310A}">
      <dgm:prSet custT="1"/>
      <dgm:spPr/>
      <dgm:t>
        <a:bodyPr/>
        <a:lstStyle/>
        <a:p>
          <a:r>
            <a:rPr lang="ru-RU" sz="1050" b="1" dirty="0" smtClean="0"/>
            <a:t>Убранство русской избы</a:t>
          </a:r>
          <a:endParaRPr lang="ru-RU" sz="1050" dirty="0"/>
        </a:p>
      </dgm:t>
    </dgm:pt>
    <dgm:pt modelId="{7400470F-E0F7-4CF2-B9E8-0F96145020A6}" type="parTrans" cxnId="{DD89AE75-0F37-45AB-B80C-4E0F8E2BC726}">
      <dgm:prSet/>
      <dgm:spPr/>
      <dgm:t>
        <a:bodyPr/>
        <a:lstStyle/>
        <a:p>
          <a:endParaRPr lang="ru-RU"/>
        </a:p>
      </dgm:t>
    </dgm:pt>
    <dgm:pt modelId="{D6257E83-D8DE-40A2-8FB3-F759A29EFA31}" type="sibTrans" cxnId="{DD89AE75-0F37-45AB-B80C-4E0F8E2BC726}">
      <dgm:prSet/>
      <dgm:spPr/>
      <dgm:t>
        <a:bodyPr/>
        <a:lstStyle/>
        <a:p>
          <a:endParaRPr lang="ru-RU"/>
        </a:p>
      </dgm:t>
    </dgm:pt>
    <dgm:pt modelId="{AF3CA42D-733C-43D5-BF13-A57F60962202}">
      <dgm:prSet custT="1"/>
      <dgm:spPr/>
      <dgm:t>
        <a:bodyPr/>
        <a:lstStyle/>
        <a:p>
          <a:r>
            <a:rPr lang="ru-RU" sz="1050" b="1" dirty="0" smtClean="0"/>
            <a:t>Народные художественные промыслы</a:t>
          </a:r>
          <a:endParaRPr lang="ru-RU" sz="1050" dirty="0"/>
        </a:p>
      </dgm:t>
    </dgm:pt>
    <dgm:pt modelId="{54781DF4-F30B-4B81-B236-7A00820395A8}" type="parTrans" cxnId="{2456980D-D388-4F20-92FD-4D45C13C4EE7}">
      <dgm:prSet/>
      <dgm:spPr/>
      <dgm:t>
        <a:bodyPr/>
        <a:lstStyle/>
        <a:p>
          <a:endParaRPr lang="ru-RU"/>
        </a:p>
      </dgm:t>
    </dgm:pt>
    <dgm:pt modelId="{7F92722F-7BDB-4A0A-9E30-EA45E3C808D3}" type="sibTrans" cxnId="{2456980D-D388-4F20-92FD-4D45C13C4EE7}">
      <dgm:prSet/>
      <dgm:spPr/>
      <dgm:t>
        <a:bodyPr/>
        <a:lstStyle/>
        <a:p>
          <a:endParaRPr lang="ru-RU"/>
        </a:p>
      </dgm:t>
    </dgm:pt>
    <dgm:pt modelId="{730D9C4B-5F5F-4096-83F5-33FC6EAEA7D1}">
      <dgm:prSet/>
      <dgm:spPr/>
      <dgm:t>
        <a:bodyPr/>
        <a:lstStyle/>
        <a:p>
          <a:r>
            <a:rPr lang="ru-RU" b="1" dirty="0" smtClean="0"/>
            <a:t>Бытовой жанр в изобразительном искусстве</a:t>
          </a:r>
          <a:endParaRPr lang="ru-RU" dirty="0"/>
        </a:p>
      </dgm:t>
    </dgm:pt>
    <dgm:pt modelId="{2164D67B-F6C9-4916-B900-8F09DCD7C0E4}" type="parTrans" cxnId="{69C79473-CFDF-4558-B39B-71B39DF5626D}">
      <dgm:prSet/>
      <dgm:spPr/>
      <dgm:t>
        <a:bodyPr/>
        <a:lstStyle/>
        <a:p>
          <a:endParaRPr lang="ru-RU"/>
        </a:p>
      </dgm:t>
    </dgm:pt>
    <dgm:pt modelId="{B680DFC7-BF1B-43D4-96D5-345CF802A819}" type="sibTrans" cxnId="{69C79473-CFDF-4558-B39B-71B39DF5626D}">
      <dgm:prSet/>
      <dgm:spPr/>
      <dgm:t>
        <a:bodyPr/>
        <a:lstStyle/>
        <a:p>
          <a:endParaRPr lang="ru-RU"/>
        </a:p>
      </dgm:t>
    </dgm:pt>
    <dgm:pt modelId="{B10213A7-BE30-41DA-811A-D09F603691AE}">
      <dgm:prSet phldrT="[Текст]"/>
      <dgm:spPr/>
      <dgm:t>
        <a:bodyPr/>
        <a:lstStyle/>
        <a:p>
          <a:r>
            <a:rPr lang="ru-RU" b="1" dirty="0" smtClean="0"/>
            <a:t>Художественная фотография</a:t>
          </a:r>
          <a:endParaRPr lang="ru-RU" dirty="0"/>
        </a:p>
      </dgm:t>
    </dgm:pt>
    <dgm:pt modelId="{F98E4C1B-DF9F-4E6F-8A84-A681A4AD02D8}" type="parTrans" cxnId="{3262659E-AC0A-4C8B-A7F8-05B702D4428A}">
      <dgm:prSet/>
      <dgm:spPr/>
      <dgm:t>
        <a:bodyPr/>
        <a:lstStyle/>
        <a:p>
          <a:endParaRPr lang="ru-RU"/>
        </a:p>
      </dgm:t>
    </dgm:pt>
    <dgm:pt modelId="{CE39559B-29E7-4208-B36A-E6FAD1354017}" type="sibTrans" cxnId="{3262659E-AC0A-4C8B-A7F8-05B702D4428A}">
      <dgm:prSet/>
      <dgm:spPr/>
      <dgm:t>
        <a:bodyPr/>
        <a:lstStyle/>
        <a:p>
          <a:endParaRPr lang="ru-RU"/>
        </a:p>
      </dgm:t>
    </dgm:pt>
    <dgm:pt modelId="{7C6BC8E8-8A74-43CB-9E85-577B0E9A95D4}">
      <dgm:prSet phldrT="[Текст]"/>
      <dgm:spPr/>
      <dgm:t>
        <a:bodyPr/>
        <a:lstStyle/>
        <a:p>
          <a:r>
            <a:rPr lang="ru-RU" b="1" dirty="0" smtClean="0"/>
            <a:t>Изображение и искусство кино</a:t>
          </a:r>
          <a:endParaRPr lang="ru-RU" dirty="0"/>
        </a:p>
      </dgm:t>
    </dgm:pt>
    <dgm:pt modelId="{CF1F1B99-1210-42B6-8348-F90F971371E5}" type="parTrans" cxnId="{47D59910-462D-4452-A543-97617A748777}">
      <dgm:prSet/>
      <dgm:spPr/>
      <dgm:t>
        <a:bodyPr/>
        <a:lstStyle/>
        <a:p>
          <a:endParaRPr lang="ru-RU"/>
        </a:p>
      </dgm:t>
    </dgm:pt>
    <dgm:pt modelId="{2FB38E2B-1D2E-4E26-949E-D5A05A7950A8}" type="sibTrans" cxnId="{47D59910-462D-4452-A543-97617A748777}">
      <dgm:prSet/>
      <dgm:spPr/>
      <dgm:t>
        <a:bodyPr/>
        <a:lstStyle/>
        <a:p>
          <a:endParaRPr lang="ru-RU"/>
        </a:p>
      </dgm:t>
    </dgm:pt>
    <dgm:pt modelId="{535608DC-A98E-4D86-B287-EA7C07EB5DE9}">
      <dgm:prSet phldrT="[Текст]"/>
      <dgm:spPr/>
      <dgm:t>
        <a:bodyPr/>
        <a:lstStyle/>
        <a:p>
          <a:r>
            <a:rPr lang="ru-RU" b="1" dirty="0" smtClean="0"/>
            <a:t>Изобразительное искусство на телевидении</a:t>
          </a:r>
          <a:endParaRPr lang="ru-RU" dirty="0"/>
        </a:p>
      </dgm:t>
    </dgm:pt>
    <dgm:pt modelId="{684757A8-4A45-43BF-8461-2B56B89D7110}" type="parTrans" cxnId="{EB32B205-00F3-4B96-A0C6-AB316C94F54A}">
      <dgm:prSet/>
      <dgm:spPr/>
      <dgm:t>
        <a:bodyPr/>
        <a:lstStyle/>
        <a:p>
          <a:endParaRPr lang="ru-RU"/>
        </a:p>
      </dgm:t>
    </dgm:pt>
    <dgm:pt modelId="{207BB3D6-5289-4BBC-A0CD-49837DB216BC}" type="sibTrans" cxnId="{EB32B205-00F3-4B96-A0C6-AB316C94F54A}">
      <dgm:prSet/>
      <dgm:spPr/>
      <dgm:t>
        <a:bodyPr/>
        <a:lstStyle/>
        <a:p>
          <a:endParaRPr lang="ru-RU"/>
        </a:p>
      </dgm:t>
    </dgm:pt>
    <dgm:pt modelId="{98632544-9191-46B1-933F-75ED63576564}">
      <dgm:prSet phldrT="[Текст]"/>
      <dgm:spPr/>
      <dgm:t>
        <a:bodyPr/>
        <a:lstStyle/>
        <a:p>
          <a:r>
            <a:rPr lang="ru-RU" b="1" dirty="0" smtClean="0"/>
            <a:t>Макетирование объёмно-пространственных композиций</a:t>
          </a:r>
          <a:endParaRPr lang="ru-RU" dirty="0"/>
        </a:p>
      </dgm:t>
    </dgm:pt>
    <dgm:pt modelId="{ACA0E306-F1C9-4FDE-B494-303ECD41060B}" type="parTrans" cxnId="{DBBF1AFC-5075-4D8F-A392-DEB9D5C1E97B}">
      <dgm:prSet/>
      <dgm:spPr/>
      <dgm:t>
        <a:bodyPr/>
        <a:lstStyle/>
        <a:p>
          <a:endParaRPr lang="ru-RU"/>
        </a:p>
      </dgm:t>
    </dgm:pt>
    <dgm:pt modelId="{9CB0A1F2-24BF-4D55-B452-3365A017E9D6}" type="sibTrans" cxnId="{DBBF1AFC-5075-4D8F-A392-DEB9D5C1E97B}">
      <dgm:prSet/>
      <dgm:spPr/>
      <dgm:t>
        <a:bodyPr/>
        <a:lstStyle/>
        <a:p>
          <a:endParaRPr lang="ru-RU"/>
        </a:p>
      </dgm:t>
    </dgm:pt>
    <dgm:pt modelId="{FA6AA17A-CF24-4A53-BB97-76068641BA12}">
      <dgm:prSet phldrT="[Текст]"/>
      <dgm:spPr/>
      <dgm:t>
        <a:bodyPr/>
        <a:lstStyle/>
        <a:p>
          <a:r>
            <a:rPr lang="ru-RU" b="1" dirty="0" smtClean="0"/>
            <a:t>Социальное значение дизайна и архитектуры как среды жизни человека</a:t>
          </a:r>
          <a:endParaRPr lang="ru-RU" dirty="0"/>
        </a:p>
      </dgm:t>
    </dgm:pt>
    <dgm:pt modelId="{EBF30F8B-5C7F-40C1-80C2-80029D735112}" type="parTrans" cxnId="{D1AF3E42-8519-4354-8C14-BC77F99D89D7}">
      <dgm:prSet/>
      <dgm:spPr/>
      <dgm:t>
        <a:bodyPr/>
        <a:lstStyle/>
        <a:p>
          <a:endParaRPr lang="ru-RU"/>
        </a:p>
      </dgm:t>
    </dgm:pt>
    <dgm:pt modelId="{B08D1174-AAB6-4E32-B85A-D52219F610B1}" type="sibTrans" cxnId="{D1AF3E42-8519-4354-8C14-BC77F99D89D7}">
      <dgm:prSet/>
      <dgm:spPr/>
      <dgm:t>
        <a:bodyPr/>
        <a:lstStyle/>
        <a:p>
          <a:endParaRPr lang="ru-RU"/>
        </a:p>
      </dgm:t>
    </dgm:pt>
    <dgm:pt modelId="{0443E36B-2F33-4EC9-900F-5836AFAD9342}">
      <dgm:prSet phldrT="[Текст]"/>
      <dgm:spPr/>
      <dgm:t>
        <a:bodyPr/>
        <a:lstStyle/>
        <a:p>
          <a:r>
            <a:rPr lang="ru-RU" b="1" dirty="0" smtClean="0"/>
            <a:t>Образ человека и индивидуальное проектирование</a:t>
          </a:r>
          <a:endParaRPr lang="ru-RU" dirty="0"/>
        </a:p>
      </dgm:t>
    </dgm:pt>
    <dgm:pt modelId="{95211507-F533-4F01-826C-3B4F29430171}" type="parTrans" cxnId="{95285558-7DD2-4AFD-BEF4-E3BE6C96331D}">
      <dgm:prSet/>
      <dgm:spPr/>
      <dgm:t>
        <a:bodyPr/>
        <a:lstStyle/>
        <a:p>
          <a:endParaRPr lang="ru-RU"/>
        </a:p>
      </dgm:t>
    </dgm:pt>
    <dgm:pt modelId="{5BAEA83C-446C-4EE0-8859-BCE8F18C24E6}" type="sibTrans" cxnId="{95285558-7DD2-4AFD-BEF4-E3BE6C96331D}">
      <dgm:prSet/>
      <dgm:spPr/>
      <dgm:t>
        <a:bodyPr/>
        <a:lstStyle/>
        <a:p>
          <a:endParaRPr lang="ru-RU"/>
        </a:p>
      </dgm:t>
    </dgm:pt>
    <dgm:pt modelId="{968EF10E-2A26-4010-AC44-DCB70782DBA6}">
      <dgm:prSet phldrT="[Текст]" custT="1"/>
      <dgm:spPr/>
      <dgm:t>
        <a:bodyPr/>
        <a:lstStyle/>
        <a:p>
          <a:r>
            <a:rPr lang="ru-RU" sz="1050" b="1" dirty="0" smtClean="0"/>
            <a:t>Древние корни народного искусства</a:t>
          </a:r>
          <a:endParaRPr lang="ru-RU" sz="1050" dirty="0"/>
        </a:p>
      </dgm:t>
    </dgm:pt>
    <dgm:pt modelId="{312DF8C0-733D-43AE-AC1A-172B9EDEC9FB}" type="parTrans" cxnId="{1ECF7F68-59E2-4AE1-B8C6-EB436D8EB21F}">
      <dgm:prSet/>
      <dgm:spPr/>
      <dgm:t>
        <a:bodyPr/>
        <a:lstStyle/>
        <a:p>
          <a:endParaRPr lang="ru-RU"/>
        </a:p>
      </dgm:t>
    </dgm:pt>
    <dgm:pt modelId="{3734C560-090C-4692-B8F7-B2BBB16A73A1}" type="sibTrans" cxnId="{1ECF7F68-59E2-4AE1-B8C6-EB436D8EB21F}">
      <dgm:prSet/>
      <dgm:spPr/>
      <dgm:t>
        <a:bodyPr/>
        <a:lstStyle/>
        <a:p>
          <a:endParaRPr lang="ru-RU"/>
        </a:p>
      </dgm:t>
    </dgm:pt>
    <dgm:pt modelId="{1E341184-FF3D-46F2-9214-21BD650E957F}">
      <dgm:prSet custT="1"/>
      <dgm:spPr/>
      <dgm:t>
        <a:bodyPr/>
        <a:lstStyle/>
        <a:p>
          <a:r>
            <a:rPr lang="ru-RU" sz="1050" b="1" dirty="0" smtClean="0"/>
            <a:t>Народный праздничный костюм</a:t>
          </a:r>
          <a:endParaRPr lang="ru-RU" sz="1050" dirty="0"/>
        </a:p>
      </dgm:t>
    </dgm:pt>
    <dgm:pt modelId="{C0A664DC-91FF-44D7-86CA-AD7A6F0AB00D}" type="parTrans" cxnId="{A885D5CA-654F-4952-9C87-75B97C1B1338}">
      <dgm:prSet/>
      <dgm:spPr/>
      <dgm:t>
        <a:bodyPr/>
        <a:lstStyle/>
        <a:p>
          <a:endParaRPr lang="ru-RU"/>
        </a:p>
      </dgm:t>
    </dgm:pt>
    <dgm:pt modelId="{3D5B4A3E-62E2-4BB2-A85B-D4183823DA26}" type="sibTrans" cxnId="{A885D5CA-654F-4952-9C87-75B97C1B1338}">
      <dgm:prSet/>
      <dgm:spPr/>
      <dgm:t>
        <a:bodyPr/>
        <a:lstStyle/>
        <a:p>
          <a:endParaRPr lang="ru-RU"/>
        </a:p>
      </dgm:t>
    </dgm:pt>
    <dgm:pt modelId="{11A24F45-8EEC-45FB-99E1-09A6ADA3371A}">
      <dgm:prSet custT="1"/>
      <dgm:spPr/>
      <dgm:t>
        <a:bodyPr/>
        <a:lstStyle/>
        <a:p>
          <a:r>
            <a:rPr lang="ru-RU" sz="1050" b="1" dirty="0" smtClean="0"/>
            <a:t>Декоративно-прикладное искусство в жизни современного человека</a:t>
          </a:r>
          <a:endParaRPr lang="ru-RU" sz="1050" dirty="0"/>
        </a:p>
      </dgm:t>
    </dgm:pt>
    <dgm:pt modelId="{33D2E218-EA9B-4D9C-B6F0-ABD9F5D1FDA8}" type="parTrans" cxnId="{5A495ED0-8F0B-41EA-9FCC-2E3BE2BB1CC6}">
      <dgm:prSet/>
      <dgm:spPr/>
      <dgm:t>
        <a:bodyPr/>
        <a:lstStyle/>
        <a:p>
          <a:endParaRPr lang="ru-RU"/>
        </a:p>
      </dgm:t>
    </dgm:pt>
    <dgm:pt modelId="{2627DC4D-A983-4655-BF1B-7F8C400D9BDA}" type="sibTrans" cxnId="{5A495ED0-8F0B-41EA-9FCC-2E3BE2BB1CC6}">
      <dgm:prSet/>
      <dgm:spPr/>
      <dgm:t>
        <a:bodyPr/>
        <a:lstStyle/>
        <a:p>
          <a:endParaRPr lang="ru-RU"/>
        </a:p>
      </dgm:t>
    </dgm:pt>
    <dgm:pt modelId="{28B99A3D-8BC9-43C8-AF3C-A887BFEC81CF}">
      <dgm:prSet custT="1"/>
      <dgm:spPr/>
      <dgm:t>
        <a:bodyPr/>
        <a:lstStyle/>
        <a:p>
          <a:r>
            <a:rPr lang="ru-RU" sz="1050" b="1" dirty="0" smtClean="0"/>
            <a:t>Декоративно-прикладное искусство в культуре разных эпох и народов</a:t>
          </a:r>
          <a:endParaRPr lang="ru-RU" sz="1050" dirty="0"/>
        </a:p>
      </dgm:t>
    </dgm:pt>
    <dgm:pt modelId="{F23A203A-F82B-4DB2-8169-98A7A6967A74}" type="parTrans" cxnId="{04D96A8B-4F51-4A35-A448-4AC108474F88}">
      <dgm:prSet/>
      <dgm:spPr/>
      <dgm:t>
        <a:bodyPr/>
        <a:lstStyle/>
        <a:p>
          <a:endParaRPr lang="ru-RU"/>
        </a:p>
      </dgm:t>
    </dgm:pt>
    <dgm:pt modelId="{869DEF30-328E-48C6-B9C3-FFE0852192E0}" type="sibTrans" cxnId="{04D96A8B-4F51-4A35-A448-4AC108474F88}">
      <dgm:prSet/>
      <dgm:spPr/>
      <dgm:t>
        <a:bodyPr/>
        <a:lstStyle/>
        <a:p>
          <a:endParaRPr lang="ru-RU"/>
        </a:p>
      </dgm:t>
    </dgm:pt>
    <dgm:pt modelId="{0BA58238-AD88-44B5-BD9A-811B262E343C}">
      <dgm:prSet phldrT="[Текст]"/>
      <dgm:spPr/>
      <dgm:t>
        <a:bodyPr/>
        <a:lstStyle/>
        <a:p>
          <a:r>
            <a:rPr lang="ru-RU" b="1" dirty="0" smtClean="0"/>
            <a:t>Портрет</a:t>
          </a:r>
          <a:endParaRPr lang="ru-RU" dirty="0"/>
        </a:p>
      </dgm:t>
    </dgm:pt>
    <dgm:pt modelId="{3BD61918-C6F1-46C8-B438-5A19001B43AF}" type="parTrans" cxnId="{5326955E-E98F-4428-B306-D74612956B7E}">
      <dgm:prSet/>
      <dgm:spPr/>
      <dgm:t>
        <a:bodyPr/>
        <a:lstStyle/>
        <a:p>
          <a:endParaRPr lang="ru-RU"/>
        </a:p>
      </dgm:t>
    </dgm:pt>
    <dgm:pt modelId="{959BBA9A-8559-4829-8E1E-A5BD57EB6270}" type="sibTrans" cxnId="{5326955E-E98F-4428-B306-D74612956B7E}">
      <dgm:prSet/>
      <dgm:spPr/>
      <dgm:t>
        <a:bodyPr/>
        <a:lstStyle/>
        <a:p>
          <a:endParaRPr lang="ru-RU"/>
        </a:p>
      </dgm:t>
    </dgm:pt>
    <dgm:pt modelId="{7E3A905D-686E-44D7-B659-14E14C602E3B}">
      <dgm:prSet phldrT="[Текст]"/>
      <dgm:spPr/>
      <dgm:t>
        <a:bodyPr/>
        <a:lstStyle/>
        <a:p>
          <a:r>
            <a:rPr lang="ru-RU" b="1" dirty="0" smtClean="0"/>
            <a:t>Пейзаж</a:t>
          </a:r>
          <a:endParaRPr lang="ru-RU" dirty="0"/>
        </a:p>
      </dgm:t>
    </dgm:pt>
    <dgm:pt modelId="{6180156F-01CD-4E07-A894-C3BA8E4946C2}" type="parTrans" cxnId="{B5FB4C6C-52DA-4676-84A3-AEC9C06A82F3}">
      <dgm:prSet/>
      <dgm:spPr/>
      <dgm:t>
        <a:bodyPr/>
        <a:lstStyle/>
        <a:p>
          <a:endParaRPr lang="ru-RU"/>
        </a:p>
      </dgm:t>
    </dgm:pt>
    <dgm:pt modelId="{418587EB-E68B-4086-99E9-29B73DF3078F}" type="sibTrans" cxnId="{B5FB4C6C-52DA-4676-84A3-AEC9C06A82F3}">
      <dgm:prSet/>
      <dgm:spPr/>
      <dgm:t>
        <a:bodyPr/>
        <a:lstStyle/>
        <a:p>
          <a:endParaRPr lang="ru-RU"/>
        </a:p>
      </dgm:t>
    </dgm:pt>
    <dgm:pt modelId="{EEE7011E-D83E-4FC0-8514-16C5CC701851}">
      <dgm:prSet/>
      <dgm:spPr/>
      <dgm:t>
        <a:bodyPr/>
        <a:lstStyle/>
        <a:p>
          <a:r>
            <a:rPr lang="ru-RU" b="1" dirty="0" smtClean="0"/>
            <a:t>Исторический жанр в изобразительном искусстве</a:t>
          </a:r>
          <a:endParaRPr lang="ru-RU" dirty="0"/>
        </a:p>
      </dgm:t>
    </dgm:pt>
    <dgm:pt modelId="{28BC43A6-A5E6-410F-9803-B6451819F335}" type="parTrans" cxnId="{AA45BC92-B2F5-4A03-AD07-9606A7F4EC0A}">
      <dgm:prSet/>
      <dgm:spPr/>
      <dgm:t>
        <a:bodyPr/>
        <a:lstStyle/>
        <a:p>
          <a:endParaRPr lang="ru-RU"/>
        </a:p>
      </dgm:t>
    </dgm:pt>
    <dgm:pt modelId="{C1769A43-77FD-4939-8FE0-2D4BB7173FC9}" type="sibTrans" cxnId="{AA45BC92-B2F5-4A03-AD07-9606A7F4EC0A}">
      <dgm:prSet/>
      <dgm:spPr/>
      <dgm:t>
        <a:bodyPr/>
        <a:lstStyle/>
        <a:p>
          <a:endParaRPr lang="ru-RU"/>
        </a:p>
      </dgm:t>
    </dgm:pt>
    <dgm:pt modelId="{56F79F21-8ABA-4FDB-BDA5-1570A2010FBD}">
      <dgm:prSet/>
      <dgm:spPr/>
      <dgm:t>
        <a:bodyPr/>
        <a:lstStyle/>
        <a:p>
          <a:r>
            <a:rPr lang="ru-RU" b="1" dirty="0" smtClean="0"/>
            <a:t>Библейские темы в изобразительном искусстве</a:t>
          </a:r>
          <a:endParaRPr lang="ru-RU" dirty="0"/>
        </a:p>
      </dgm:t>
    </dgm:pt>
    <dgm:pt modelId="{A1EB1F49-88EB-41DB-A041-20C1E9074E0F}" type="parTrans" cxnId="{591556E2-B940-46CF-B27C-74792B33D481}">
      <dgm:prSet/>
      <dgm:spPr/>
      <dgm:t>
        <a:bodyPr/>
        <a:lstStyle/>
        <a:p>
          <a:endParaRPr lang="ru-RU"/>
        </a:p>
      </dgm:t>
    </dgm:pt>
    <dgm:pt modelId="{63E7BDA3-AB03-453C-8B91-121B5C210E26}" type="sibTrans" cxnId="{591556E2-B940-46CF-B27C-74792B33D481}">
      <dgm:prSet/>
      <dgm:spPr/>
      <dgm:t>
        <a:bodyPr/>
        <a:lstStyle/>
        <a:p>
          <a:endParaRPr lang="ru-RU"/>
        </a:p>
      </dgm:t>
    </dgm:pt>
    <dgm:pt modelId="{77538DD9-5681-496D-97CB-FE036179F0C6}" type="pres">
      <dgm:prSet presAssocID="{747399BB-71D4-409C-9827-70B5B538B7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0C56A7-435E-49DF-A375-76A61566F3F7}" type="pres">
      <dgm:prSet presAssocID="{3E9DACDA-B0B1-4A3A-841A-FC8907DCBB42}" presName="linNode" presStyleCnt="0"/>
      <dgm:spPr/>
    </dgm:pt>
    <dgm:pt modelId="{4C12CC68-30D4-464F-A2A1-7DDD4435B32E}" type="pres">
      <dgm:prSet presAssocID="{3E9DACDA-B0B1-4A3A-841A-FC8907DCBB42}" presName="parentText" presStyleLbl="node1" presStyleIdx="0" presStyleCnt="4" custScaleY="58438" custLinFactNeighborX="-18625" custLinFactNeighborY="12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D62D7-40F1-4E33-99F4-C1C4950A352D}" type="pres">
      <dgm:prSet presAssocID="{3E9DACDA-B0B1-4A3A-841A-FC8907DCBB42}" presName="descendantText" presStyleLbl="alignAccFollowNode1" presStyleIdx="0" presStyleCnt="4" custScaleX="64250" custScaleY="67349" custLinFactNeighborX="-33111" custLinFactNeighborY="1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9A1F9-E174-4263-BC0D-6FD0B10B6D61}" type="pres">
      <dgm:prSet presAssocID="{036C1216-133D-4650-B72B-2FC961F5DCE2}" presName="sp" presStyleCnt="0"/>
      <dgm:spPr/>
    </dgm:pt>
    <dgm:pt modelId="{DF16DF63-29D1-4116-ACE0-5F8AC7C37A0E}" type="pres">
      <dgm:prSet presAssocID="{F62EED53-D33B-4468-9908-7672FDDCF1B7}" presName="linNode" presStyleCnt="0"/>
      <dgm:spPr/>
    </dgm:pt>
    <dgm:pt modelId="{4E14DEB4-876D-47BF-A56A-08EC80834DC3}" type="pres">
      <dgm:prSet presAssocID="{F62EED53-D33B-4468-9908-7672FDDCF1B7}" presName="parentText" presStyleLbl="node1" presStyleIdx="1" presStyleCnt="4" custScaleY="59815" custLinFactNeighborX="-7250" custLinFactNeighborY="6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21CB9-BABE-4E65-BB69-678016DBB217}" type="pres">
      <dgm:prSet presAssocID="{F62EED53-D33B-4468-9908-7672FDDCF1B7}" presName="descendantText" presStyleLbl="alignAccFollowNode1" presStyleIdx="1" presStyleCnt="4" custScaleX="52250" custScaleY="79224" custLinFactNeighborX="-12890" custLinFactNeighborY="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54EFD-B59F-4466-87A8-9C61981B5546}" type="pres">
      <dgm:prSet presAssocID="{5741269B-0991-4235-8C5F-A34EC62EE025}" presName="sp" presStyleCnt="0"/>
      <dgm:spPr/>
    </dgm:pt>
    <dgm:pt modelId="{6086904F-C375-4063-9189-C874C557FBA6}" type="pres">
      <dgm:prSet presAssocID="{52543563-94B5-4E4E-B691-5DDB0D018A97}" presName="linNode" presStyleCnt="0"/>
      <dgm:spPr/>
    </dgm:pt>
    <dgm:pt modelId="{BFE98D6F-581F-435A-BCA0-EA3C5B73591E}" type="pres">
      <dgm:prSet presAssocID="{52543563-94B5-4E4E-B691-5DDB0D018A97}" presName="parentText" presStyleLbl="node1" presStyleIdx="2" presStyleCnt="4" custScaleY="49422" custLinFactNeighborX="93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D2033-BE55-4E00-AE6D-F994172D3C55}" type="pres">
      <dgm:prSet presAssocID="{52543563-94B5-4E4E-B691-5DDB0D018A97}" presName="descendantText" presStyleLbl="alignAccFollowNode1" presStyleIdx="2" presStyleCnt="4" custScaleX="56500" custScaleY="64485" custLinFactNeighborX="16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55BC0-8521-43E2-B811-6AB96E2BE6D1}" type="pres">
      <dgm:prSet presAssocID="{F244EA95-FDC2-4943-92BE-AAF8283BF735}" presName="sp" presStyleCnt="0"/>
      <dgm:spPr/>
    </dgm:pt>
    <dgm:pt modelId="{D9AE4A6A-E3F2-4411-BA22-6A412201A382}" type="pres">
      <dgm:prSet presAssocID="{38F8D24A-8D22-4255-BEE1-7A598DC5920B}" presName="linNode" presStyleCnt="0"/>
      <dgm:spPr/>
    </dgm:pt>
    <dgm:pt modelId="{68F49C20-18C0-4F79-B372-16EECCD7BA7D}" type="pres">
      <dgm:prSet presAssocID="{38F8D24A-8D22-4255-BEE1-7A598DC5920B}" presName="parentText" presStyleLbl="node1" presStyleIdx="3" presStyleCnt="4" custScaleX="105333" custScaleY="60124" custLinFactNeighborX="376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0527D5-7F30-4786-B6AF-A0AB36072B3A}" type="pres">
      <dgm:prSet presAssocID="{38F8D24A-8D22-4255-BEE1-7A598DC5920B}" presName="descendantText" presStyleLbl="alignAccFollowNode1" presStyleIdx="3" presStyleCnt="4" custScaleX="37250" custScaleY="60320" custLinFactNeighborX="66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55242A-F459-49F8-8C84-CD03791877DF}" type="presOf" srcId="{747399BB-71D4-409C-9827-70B5B538B73B}" destId="{77538DD9-5681-496D-97CB-FE036179F0C6}" srcOrd="0" destOrd="0" presId="urn:microsoft.com/office/officeart/2005/8/layout/vList5"/>
    <dgm:cxn modelId="{393E8DDF-39D3-4AC8-B84A-5FEF52299999}" type="presOf" srcId="{0443E36B-2F33-4EC9-900F-5836AFAD9342}" destId="{C39D2033-BE55-4E00-AE6D-F994172D3C55}" srcOrd="0" destOrd="3" presId="urn:microsoft.com/office/officeart/2005/8/layout/vList5"/>
    <dgm:cxn modelId="{7B0E8093-0926-492E-BFDB-DA4563003F41}" type="presOf" srcId="{B10213A7-BE30-41DA-811A-D09F603691AE}" destId="{D00527D5-7F30-4786-B6AF-A0AB36072B3A}" srcOrd="0" destOrd="1" presId="urn:microsoft.com/office/officeart/2005/8/layout/vList5"/>
    <dgm:cxn modelId="{04D96A8B-4F51-4A35-A448-4AC108474F88}" srcId="{3E9DACDA-B0B1-4A3A-841A-FC8907DCBB42}" destId="{28B99A3D-8BC9-43C8-AF3C-A887BFEC81CF}" srcOrd="5" destOrd="0" parTransId="{F23A203A-F82B-4DB2-8169-98A7A6967A74}" sibTransId="{869DEF30-328E-48C6-B9C3-FFE0852192E0}"/>
    <dgm:cxn modelId="{F094CBBA-D452-4F91-83EC-3289D2E963B9}" type="presOf" srcId="{542ECF26-EA9D-49CE-A684-804C06544232}" destId="{C39D2033-BE55-4E00-AE6D-F994172D3C55}" srcOrd="0" destOrd="0" presId="urn:microsoft.com/office/officeart/2005/8/layout/vList5"/>
    <dgm:cxn modelId="{872F6F78-C628-4C6B-8B5E-DA7DD5475DEE}" type="presOf" srcId="{3991AF61-E25B-437E-81F0-A6B343B9310A}" destId="{BD9D62D7-40F1-4E33-99F4-C1C4950A352D}" srcOrd="0" destOrd="2" presId="urn:microsoft.com/office/officeart/2005/8/layout/vList5"/>
    <dgm:cxn modelId="{69C79473-CFDF-4558-B39B-71B39DF5626D}" srcId="{F62EED53-D33B-4468-9908-7672FDDCF1B7}" destId="{730D9C4B-5F5F-4096-83F5-33FC6EAEA7D1}" srcOrd="3" destOrd="0" parTransId="{2164D67B-F6C9-4916-B900-8F09DCD7C0E4}" sibTransId="{B680DFC7-BF1B-43D4-96D5-345CF802A819}"/>
    <dgm:cxn modelId="{450A3003-75C3-4E7A-B6A0-18ECF4B3455C}" type="presOf" srcId="{A6A4B37A-6A52-4658-99A0-433D0DE3C6BA}" destId="{BD9D62D7-40F1-4E33-99F4-C1C4950A352D}" srcOrd="0" destOrd="0" presId="urn:microsoft.com/office/officeart/2005/8/layout/vList5"/>
    <dgm:cxn modelId="{73FCBDEA-560F-4ACD-9D65-7286E0898F52}" type="presOf" srcId="{C0ADFD7A-2F3C-46FB-9AA5-B42FE4A74791}" destId="{54821CB9-BABE-4E65-BB69-678016DBB217}" srcOrd="0" destOrd="0" presId="urn:microsoft.com/office/officeart/2005/8/layout/vList5"/>
    <dgm:cxn modelId="{CA6222E0-665B-4960-8B62-D5996BE7E79A}" srcId="{F62EED53-D33B-4468-9908-7672FDDCF1B7}" destId="{C0ADFD7A-2F3C-46FB-9AA5-B42FE4A74791}" srcOrd="0" destOrd="0" parTransId="{E7A14B3F-DEC2-49BD-8B19-3A8A6306E3D6}" sibTransId="{3C537830-A601-4595-907F-D7249A7DDDFB}"/>
    <dgm:cxn modelId="{8B49942E-DB61-416E-8600-1FA6988B6573}" type="presOf" srcId="{1E341184-FF3D-46F2-9214-21BD650E957F}" destId="{BD9D62D7-40F1-4E33-99F4-C1C4950A352D}" srcOrd="0" destOrd="3" presId="urn:microsoft.com/office/officeart/2005/8/layout/vList5"/>
    <dgm:cxn modelId="{5F9EB449-FC95-4E78-8AB7-7BC8B04D630E}" type="presOf" srcId="{AF3CA42D-733C-43D5-BF13-A57F60962202}" destId="{BD9D62D7-40F1-4E33-99F4-C1C4950A352D}" srcOrd="0" destOrd="4" presId="urn:microsoft.com/office/officeart/2005/8/layout/vList5"/>
    <dgm:cxn modelId="{661BC052-EBE2-4D34-9969-5E4525099364}" srcId="{52543563-94B5-4E4E-B691-5DDB0D018A97}" destId="{542ECF26-EA9D-49CE-A684-804C06544232}" srcOrd="0" destOrd="0" parTransId="{BEB3EFCD-CA33-4B06-A0C7-AEF9DB69319A}" sibTransId="{4820701E-1E9D-4FDB-8563-C1F1559A2070}"/>
    <dgm:cxn modelId="{A885D5CA-654F-4952-9C87-75B97C1B1338}" srcId="{3E9DACDA-B0B1-4A3A-841A-FC8907DCBB42}" destId="{1E341184-FF3D-46F2-9214-21BD650E957F}" srcOrd="3" destOrd="0" parTransId="{C0A664DC-91FF-44D7-86CA-AD7A6F0AB00D}" sibTransId="{3D5B4A3E-62E2-4BB2-A85B-D4183823DA26}"/>
    <dgm:cxn modelId="{82CC1B70-5012-4427-9E7E-19F604F49BE3}" srcId="{747399BB-71D4-409C-9827-70B5B538B73B}" destId="{38F8D24A-8D22-4255-BEE1-7A598DC5920B}" srcOrd="3" destOrd="0" parTransId="{D88FD14A-2B5F-490D-805C-8DFC02A3A103}" sibTransId="{3281DA5F-451C-4B20-944E-AA5BADF3D069}"/>
    <dgm:cxn modelId="{B5FB4C6C-52DA-4676-84A3-AEC9C06A82F3}" srcId="{F62EED53-D33B-4468-9908-7672FDDCF1B7}" destId="{7E3A905D-686E-44D7-B659-14E14C602E3B}" srcOrd="2" destOrd="0" parTransId="{6180156F-01CD-4E07-A894-C3BA8E4946C2}" sibTransId="{418587EB-E68B-4086-99E9-29B73DF3078F}"/>
    <dgm:cxn modelId="{8855D243-60A2-47D8-8B54-3031A59B0AE2}" type="presOf" srcId="{98632544-9191-46B1-933F-75ED63576564}" destId="{C39D2033-BE55-4E00-AE6D-F994172D3C55}" srcOrd="0" destOrd="1" presId="urn:microsoft.com/office/officeart/2005/8/layout/vList5"/>
    <dgm:cxn modelId="{804A7266-EA30-46D6-A3CB-F04C2B748F75}" srcId="{3E9DACDA-B0B1-4A3A-841A-FC8907DCBB42}" destId="{A6A4B37A-6A52-4658-99A0-433D0DE3C6BA}" srcOrd="0" destOrd="0" parTransId="{EFC8A1C9-02EE-4BB8-9A3D-9B4B425BCE8C}" sibTransId="{45C2AC7A-759D-48B2-94C9-7269B734F506}"/>
    <dgm:cxn modelId="{F2C799D8-2AAF-4B94-B399-A2AFBE472957}" type="presOf" srcId="{0BA58238-AD88-44B5-BD9A-811B262E343C}" destId="{54821CB9-BABE-4E65-BB69-678016DBB217}" srcOrd="0" destOrd="1" presId="urn:microsoft.com/office/officeart/2005/8/layout/vList5"/>
    <dgm:cxn modelId="{3262659E-AC0A-4C8B-A7F8-05B702D4428A}" srcId="{38F8D24A-8D22-4255-BEE1-7A598DC5920B}" destId="{B10213A7-BE30-41DA-811A-D09F603691AE}" srcOrd="1" destOrd="0" parTransId="{F98E4C1B-DF9F-4E6F-8A84-A681A4AD02D8}" sibTransId="{CE39559B-29E7-4208-B36A-E6FAD1354017}"/>
    <dgm:cxn modelId="{5A495ED0-8F0B-41EA-9FCC-2E3BE2BB1CC6}" srcId="{3E9DACDA-B0B1-4A3A-841A-FC8907DCBB42}" destId="{11A24F45-8EEC-45FB-99E1-09A6ADA3371A}" srcOrd="6" destOrd="0" parTransId="{33D2E218-EA9B-4D9C-B6F0-ABD9F5D1FDA8}" sibTransId="{2627DC4D-A983-4655-BF1B-7F8C400D9BDA}"/>
    <dgm:cxn modelId="{B00C9044-37AC-4E42-AAFE-688F25619D2B}" type="presOf" srcId="{F62EED53-D33B-4468-9908-7672FDDCF1B7}" destId="{4E14DEB4-876D-47BF-A56A-08EC80834DC3}" srcOrd="0" destOrd="0" presId="urn:microsoft.com/office/officeart/2005/8/layout/vList5"/>
    <dgm:cxn modelId="{2456980D-D388-4F20-92FD-4D45C13C4EE7}" srcId="{3E9DACDA-B0B1-4A3A-841A-FC8907DCBB42}" destId="{AF3CA42D-733C-43D5-BF13-A57F60962202}" srcOrd="4" destOrd="0" parTransId="{54781DF4-F30B-4B81-B236-7A00820395A8}" sibTransId="{7F92722F-7BDB-4A0A-9E30-EA45E3C808D3}"/>
    <dgm:cxn modelId="{C9138E53-BD8A-4AEA-B8FF-5C3B799B3434}" type="presOf" srcId="{56F79F21-8ABA-4FDB-BDA5-1570A2010FBD}" destId="{54821CB9-BABE-4E65-BB69-678016DBB217}" srcOrd="0" destOrd="5" presId="urn:microsoft.com/office/officeart/2005/8/layout/vList5"/>
    <dgm:cxn modelId="{DBBF1AFC-5075-4D8F-A392-DEB9D5C1E97B}" srcId="{52543563-94B5-4E4E-B691-5DDB0D018A97}" destId="{98632544-9191-46B1-933F-75ED63576564}" srcOrd="1" destOrd="0" parTransId="{ACA0E306-F1C9-4FDE-B494-303ECD41060B}" sibTransId="{9CB0A1F2-24BF-4D55-B452-3365A017E9D6}"/>
    <dgm:cxn modelId="{14E702E9-1E87-431D-A02B-B6DA945EE3EC}" type="presOf" srcId="{968EF10E-2A26-4010-AC44-DCB70782DBA6}" destId="{BD9D62D7-40F1-4E33-99F4-C1C4950A352D}" srcOrd="0" destOrd="1" presId="urn:microsoft.com/office/officeart/2005/8/layout/vList5"/>
    <dgm:cxn modelId="{B9A194DB-FDCB-4D47-AC05-F2D37314482B}" type="presOf" srcId="{11A24F45-8EEC-45FB-99E1-09A6ADA3371A}" destId="{BD9D62D7-40F1-4E33-99F4-C1C4950A352D}" srcOrd="0" destOrd="6" presId="urn:microsoft.com/office/officeart/2005/8/layout/vList5"/>
    <dgm:cxn modelId="{9FA4FC33-5F7F-4B20-9CE9-9CED7E09C82C}" type="presOf" srcId="{FA6AA17A-CF24-4A53-BB97-76068641BA12}" destId="{C39D2033-BE55-4E00-AE6D-F994172D3C55}" srcOrd="0" destOrd="2" presId="urn:microsoft.com/office/officeart/2005/8/layout/vList5"/>
    <dgm:cxn modelId="{26A4DAA9-DEEB-437E-A3AE-894F80AB2E0A}" type="presOf" srcId="{7C6BC8E8-8A74-43CB-9E85-577B0E9A95D4}" destId="{D00527D5-7F30-4786-B6AF-A0AB36072B3A}" srcOrd="0" destOrd="2" presId="urn:microsoft.com/office/officeart/2005/8/layout/vList5"/>
    <dgm:cxn modelId="{968E2C3A-AF3A-4476-AEC1-AF5D2D2BA2E2}" srcId="{747399BB-71D4-409C-9827-70B5B538B73B}" destId="{3E9DACDA-B0B1-4A3A-841A-FC8907DCBB42}" srcOrd="0" destOrd="0" parTransId="{5D4FACDC-7272-4194-BD5A-F6495BBEEC3B}" sibTransId="{036C1216-133D-4650-B72B-2FC961F5DCE2}"/>
    <dgm:cxn modelId="{50703F9D-CA62-4D43-B8EF-99E244DD4ABC}" type="presOf" srcId="{EEE7011E-D83E-4FC0-8514-16C5CC701851}" destId="{54821CB9-BABE-4E65-BB69-678016DBB217}" srcOrd="0" destOrd="4" presId="urn:microsoft.com/office/officeart/2005/8/layout/vList5"/>
    <dgm:cxn modelId="{72917C3C-ECC7-467F-86C4-F458838AB065}" srcId="{38F8D24A-8D22-4255-BEE1-7A598DC5920B}" destId="{7FA9BB28-0A3E-40B3-8E0A-9BCB67481E5C}" srcOrd="0" destOrd="0" parTransId="{AE1B921A-85A2-49D2-8045-6883780F2AFA}" sibTransId="{ACADF3FF-D2DF-41C8-9436-C41F367797BF}"/>
    <dgm:cxn modelId="{D316FA6C-AA6E-459E-A754-A635AADD3455}" srcId="{747399BB-71D4-409C-9827-70B5B538B73B}" destId="{52543563-94B5-4E4E-B691-5DDB0D018A97}" srcOrd="2" destOrd="0" parTransId="{E6C7C242-D9B0-49D3-9064-9F245428DC45}" sibTransId="{F244EA95-FDC2-4943-92BE-AAF8283BF735}"/>
    <dgm:cxn modelId="{AA45BC92-B2F5-4A03-AD07-9606A7F4EC0A}" srcId="{F62EED53-D33B-4468-9908-7672FDDCF1B7}" destId="{EEE7011E-D83E-4FC0-8514-16C5CC701851}" srcOrd="4" destOrd="0" parTransId="{28BC43A6-A5E6-410F-9803-B6451819F335}" sibTransId="{C1769A43-77FD-4939-8FE0-2D4BB7173FC9}"/>
    <dgm:cxn modelId="{18306916-432B-4A8F-84DD-6CEF1E79AEDF}" type="presOf" srcId="{38F8D24A-8D22-4255-BEE1-7A598DC5920B}" destId="{68F49C20-18C0-4F79-B372-16EECCD7BA7D}" srcOrd="0" destOrd="0" presId="urn:microsoft.com/office/officeart/2005/8/layout/vList5"/>
    <dgm:cxn modelId="{8F1AEA8E-0E47-4860-9A2D-C36A74A58411}" type="presOf" srcId="{28B99A3D-8BC9-43C8-AF3C-A887BFEC81CF}" destId="{BD9D62D7-40F1-4E33-99F4-C1C4950A352D}" srcOrd="0" destOrd="5" presId="urn:microsoft.com/office/officeart/2005/8/layout/vList5"/>
    <dgm:cxn modelId="{1F7E70B8-417E-4888-8BCB-992BD8631E16}" type="presOf" srcId="{3E9DACDA-B0B1-4A3A-841A-FC8907DCBB42}" destId="{4C12CC68-30D4-464F-A2A1-7DDD4435B32E}" srcOrd="0" destOrd="0" presId="urn:microsoft.com/office/officeart/2005/8/layout/vList5"/>
    <dgm:cxn modelId="{591556E2-B940-46CF-B27C-74792B33D481}" srcId="{F62EED53-D33B-4468-9908-7672FDDCF1B7}" destId="{56F79F21-8ABA-4FDB-BDA5-1570A2010FBD}" srcOrd="5" destOrd="0" parTransId="{A1EB1F49-88EB-41DB-A041-20C1E9074E0F}" sibTransId="{63E7BDA3-AB03-453C-8B91-121B5C210E26}"/>
    <dgm:cxn modelId="{E7CDAD7B-50E4-4C1A-99CA-ECFADEB111FC}" type="presOf" srcId="{535608DC-A98E-4D86-B287-EA7C07EB5DE9}" destId="{D00527D5-7F30-4786-B6AF-A0AB36072B3A}" srcOrd="0" destOrd="3" presId="urn:microsoft.com/office/officeart/2005/8/layout/vList5"/>
    <dgm:cxn modelId="{4B1414F7-8798-438B-860E-177A0F9AC80C}" type="presOf" srcId="{52543563-94B5-4E4E-B691-5DDB0D018A97}" destId="{BFE98D6F-581F-435A-BCA0-EA3C5B73591E}" srcOrd="0" destOrd="0" presId="urn:microsoft.com/office/officeart/2005/8/layout/vList5"/>
    <dgm:cxn modelId="{1ECF7F68-59E2-4AE1-B8C6-EB436D8EB21F}" srcId="{3E9DACDA-B0B1-4A3A-841A-FC8907DCBB42}" destId="{968EF10E-2A26-4010-AC44-DCB70782DBA6}" srcOrd="1" destOrd="0" parTransId="{312DF8C0-733D-43AE-AC1A-172B9EDEC9FB}" sibTransId="{3734C560-090C-4692-B8F7-B2BBB16A73A1}"/>
    <dgm:cxn modelId="{A1E92F64-77B4-44F2-B73A-6C57B112E572}" srcId="{747399BB-71D4-409C-9827-70B5B538B73B}" destId="{F62EED53-D33B-4468-9908-7672FDDCF1B7}" srcOrd="1" destOrd="0" parTransId="{341605E0-F0F3-4D54-88FF-443375DFD78F}" sibTransId="{5741269B-0991-4235-8C5F-A34EC62EE025}"/>
    <dgm:cxn modelId="{DD89AE75-0F37-45AB-B80C-4E0F8E2BC726}" srcId="{3E9DACDA-B0B1-4A3A-841A-FC8907DCBB42}" destId="{3991AF61-E25B-437E-81F0-A6B343B9310A}" srcOrd="2" destOrd="0" parTransId="{7400470F-E0F7-4CF2-B9E8-0F96145020A6}" sibTransId="{D6257E83-D8DE-40A2-8FB3-F759A29EFA31}"/>
    <dgm:cxn modelId="{EB32B205-00F3-4B96-A0C6-AB316C94F54A}" srcId="{38F8D24A-8D22-4255-BEE1-7A598DC5920B}" destId="{535608DC-A98E-4D86-B287-EA7C07EB5DE9}" srcOrd="3" destOrd="0" parTransId="{684757A8-4A45-43BF-8461-2B56B89D7110}" sibTransId="{207BB3D6-5289-4BBC-A0CD-49837DB216BC}"/>
    <dgm:cxn modelId="{95285558-7DD2-4AFD-BEF4-E3BE6C96331D}" srcId="{52543563-94B5-4E4E-B691-5DDB0D018A97}" destId="{0443E36B-2F33-4EC9-900F-5836AFAD9342}" srcOrd="3" destOrd="0" parTransId="{95211507-F533-4F01-826C-3B4F29430171}" sibTransId="{5BAEA83C-446C-4EE0-8859-BCE8F18C24E6}"/>
    <dgm:cxn modelId="{DFEB67A9-BFC1-4ED7-BE8E-E1AA43B6C539}" type="presOf" srcId="{7FA9BB28-0A3E-40B3-8E0A-9BCB67481E5C}" destId="{D00527D5-7F30-4786-B6AF-A0AB36072B3A}" srcOrd="0" destOrd="0" presId="urn:microsoft.com/office/officeart/2005/8/layout/vList5"/>
    <dgm:cxn modelId="{47D59910-462D-4452-A543-97617A748777}" srcId="{38F8D24A-8D22-4255-BEE1-7A598DC5920B}" destId="{7C6BC8E8-8A74-43CB-9E85-577B0E9A95D4}" srcOrd="2" destOrd="0" parTransId="{CF1F1B99-1210-42B6-8348-F90F971371E5}" sibTransId="{2FB38E2B-1D2E-4E26-949E-D5A05A7950A8}"/>
    <dgm:cxn modelId="{491F60E9-1CD6-4F5B-B44F-2A701B8E27A2}" type="presOf" srcId="{7E3A905D-686E-44D7-B659-14E14C602E3B}" destId="{54821CB9-BABE-4E65-BB69-678016DBB217}" srcOrd="0" destOrd="2" presId="urn:microsoft.com/office/officeart/2005/8/layout/vList5"/>
    <dgm:cxn modelId="{D1AF3E42-8519-4354-8C14-BC77F99D89D7}" srcId="{52543563-94B5-4E4E-B691-5DDB0D018A97}" destId="{FA6AA17A-CF24-4A53-BB97-76068641BA12}" srcOrd="2" destOrd="0" parTransId="{EBF30F8B-5C7F-40C1-80C2-80029D735112}" sibTransId="{B08D1174-AAB6-4E32-B85A-D52219F610B1}"/>
    <dgm:cxn modelId="{F04C74C1-6022-47B7-9AF8-6CEF415EA5AC}" type="presOf" srcId="{730D9C4B-5F5F-4096-83F5-33FC6EAEA7D1}" destId="{54821CB9-BABE-4E65-BB69-678016DBB217}" srcOrd="0" destOrd="3" presId="urn:microsoft.com/office/officeart/2005/8/layout/vList5"/>
    <dgm:cxn modelId="{5326955E-E98F-4428-B306-D74612956B7E}" srcId="{F62EED53-D33B-4468-9908-7672FDDCF1B7}" destId="{0BA58238-AD88-44B5-BD9A-811B262E343C}" srcOrd="1" destOrd="0" parTransId="{3BD61918-C6F1-46C8-B438-5A19001B43AF}" sibTransId="{959BBA9A-8559-4829-8E1E-A5BD57EB6270}"/>
    <dgm:cxn modelId="{EA2394DA-14FE-45E7-A92D-ED68F1FE2B04}" type="presParOf" srcId="{77538DD9-5681-496D-97CB-FE036179F0C6}" destId="{0E0C56A7-435E-49DF-A375-76A61566F3F7}" srcOrd="0" destOrd="0" presId="urn:microsoft.com/office/officeart/2005/8/layout/vList5"/>
    <dgm:cxn modelId="{48CFE83C-8354-4DF4-8AF0-769F118E1C91}" type="presParOf" srcId="{0E0C56A7-435E-49DF-A375-76A61566F3F7}" destId="{4C12CC68-30D4-464F-A2A1-7DDD4435B32E}" srcOrd="0" destOrd="0" presId="urn:microsoft.com/office/officeart/2005/8/layout/vList5"/>
    <dgm:cxn modelId="{EFA27209-E8FC-4732-97A1-799F8AFF0CDB}" type="presParOf" srcId="{0E0C56A7-435E-49DF-A375-76A61566F3F7}" destId="{BD9D62D7-40F1-4E33-99F4-C1C4950A352D}" srcOrd="1" destOrd="0" presId="urn:microsoft.com/office/officeart/2005/8/layout/vList5"/>
    <dgm:cxn modelId="{AE72AA17-460B-4420-A4F1-2825859FCE2B}" type="presParOf" srcId="{77538DD9-5681-496D-97CB-FE036179F0C6}" destId="{C019A1F9-E174-4263-BC0D-6FD0B10B6D61}" srcOrd="1" destOrd="0" presId="urn:microsoft.com/office/officeart/2005/8/layout/vList5"/>
    <dgm:cxn modelId="{CA7871D4-33D0-4870-A39D-10D36D5BC166}" type="presParOf" srcId="{77538DD9-5681-496D-97CB-FE036179F0C6}" destId="{DF16DF63-29D1-4116-ACE0-5F8AC7C37A0E}" srcOrd="2" destOrd="0" presId="urn:microsoft.com/office/officeart/2005/8/layout/vList5"/>
    <dgm:cxn modelId="{B0F44C25-C598-4F61-B8EF-C08EC752F204}" type="presParOf" srcId="{DF16DF63-29D1-4116-ACE0-5F8AC7C37A0E}" destId="{4E14DEB4-876D-47BF-A56A-08EC80834DC3}" srcOrd="0" destOrd="0" presId="urn:microsoft.com/office/officeart/2005/8/layout/vList5"/>
    <dgm:cxn modelId="{5D2D1429-4B83-45F1-B2E0-B5CE5E12BD46}" type="presParOf" srcId="{DF16DF63-29D1-4116-ACE0-5F8AC7C37A0E}" destId="{54821CB9-BABE-4E65-BB69-678016DBB217}" srcOrd="1" destOrd="0" presId="urn:microsoft.com/office/officeart/2005/8/layout/vList5"/>
    <dgm:cxn modelId="{63729F0E-CFE1-4160-96D0-667785F0E315}" type="presParOf" srcId="{77538DD9-5681-496D-97CB-FE036179F0C6}" destId="{02054EFD-B59F-4466-87A8-9C61981B5546}" srcOrd="3" destOrd="0" presId="urn:microsoft.com/office/officeart/2005/8/layout/vList5"/>
    <dgm:cxn modelId="{04D87838-C2F1-4565-8A8A-9304A584F93F}" type="presParOf" srcId="{77538DD9-5681-496D-97CB-FE036179F0C6}" destId="{6086904F-C375-4063-9189-C874C557FBA6}" srcOrd="4" destOrd="0" presId="urn:microsoft.com/office/officeart/2005/8/layout/vList5"/>
    <dgm:cxn modelId="{1ABFDF82-9192-41B7-BBD9-1328E05E4DE0}" type="presParOf" srcId="{6086904F-C375-4063-9189-C874C557FBA6}" destId="{BFE98D6F-581F-435A-BCA0-EA3C5B73591E}" srcOrd="0" destOrd="0" presId="urn:microsoft.com/office/officeart/2005/8/layout/vList5"/>
    <dgm:cxn modelId="{C39F13F3-6204-46CA-BBCF-330CBD34495B}" type="presParOf" srcId="{6086904F-C375-4063-9189-C874C557FBA6}" destId="{C39D2033-BE55-4E00-AE6D-F994172D3C55}" srcOrd="1" destOrd="0" presId="urn:microsoft.com/office/officeart/2005/8/layout/vList5"/>
    <dgm:cxn modelId="{18D1890C-DEE8-446C-91E3-9E86D21225B6}" type="presParOf" srcId="{77538DD9-5681-496D-97CB-FE036179F0C6}" destId="{FB455BC0-8521-43E2-B811-6AB96E2BE6D1}" srcOrd="5" destOrd="0" presId="urn:microsoft.com/office/officeart/2005/8/layout/vList5"/>
    <dgm:cxn modelId="{78C46EA4-7C51-4F27-9F61-B27BEA8CAC6E}" type="presParOf" srcId="{77538DD9-5681-496D-97CB-FE036179F0C6}" destId="{D9AE4A6A-E3F2-4411-BA22-6A412201A382}" srcOrd="6" destOrd="0" presId="urn:microsoft.com/office/officeart/2005/8/layout/vList5"/>
    <dgm:cxn modelId="{2FB98892-3ACB-4750-BB5C-3FC95260601B}" type="presParOf" srcId="{D9AE4A6A-E3F2-4411-BA22-6A412201A382}" destId="{68F49C20-18C0-4F79-B372-16EECCD7BA7D}" srcOrd="0" destOrd="0" presId="urn:microsoft.com/office/officeart/2005/8/layout/vList5"/>
    <dgm:cxn modelId="{3725183E-0D18-4C6A-8228-BDA47DA2D221}" type="presParOf" srcId="{D9AE4A6A-E3F2-4411-BA22-6A412201A382}" destId="{D00527D5-7F30-4786-B6AF-A0AB36072B3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406D0E-1263-46FA-81A9-2A73948CCE52}" type="doc">
      <dgm:prSet loTypeId="urn:microsoft.com/office/officeart/2005/8/layout/radial1" loCatId="cycle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5277BBAD-3D93-4B78-8045-E7976168478F}">
      <dgm:prSet phldrT="[Текст]" custT="1"/>
      <dgm:spPr/>
      <dgm:t>
        <a:bodyPr/>
        <a:lstStyle/>
        <a:p>
          <a:r>
            <a:rPr lang="ru-RU" sz="3200" b="1" i="0" dirty="0" smtClean="0"/>
            <a:t>Модульная технология</a:t>
          </a:r>
          <a:endParaRPr lang="ru-RU" sz="3200" b="1" dirty="0"/>
        </a:p>
      </dgm:t>
    </dgm:pt>
    <dgm:pt modelId="{0C78086B-4AA7-4E7C-ADB7-470A754DC8A3}" type="parTrans" cxnId="{D3E8432C-D896-487A-8510-367603F2AC73}">
      <dgm:prSet/>
      <dgm:spPr/>
      <dgm:t>
        <a:bodyPr/>
        <a:lstStyle/>
        <a:p>
          <a:endParaRPr lang="ru-RU"/>
        </a:p>
      </dgm:t>
    </dgm:pt>
    <dgm:pt modelId="{C2FBA534-DF94-4394-BBE4-24168C10958E}" type="sibTrans" cxnId="{D3E8432C-D896-487A-8510-367603F2AC73}">
      <dgm:prSet/>
      <dgm:spPr/>
      <dgm:t>
        <a:bodyPr/>
        <a:lstStyle/>
        <a:p>
          <a:endParaRPr lang="ru-RU"/>
        </a:p>
      </dgm:t>
    </dgm:pt>
    <dgm:pt modelId="{7D90823B-1DA4-4E74-83C2-2C2589FCC256}">
      <dgm:prSet phldrT="[Текст]" custT="1"/>
      <dgm:spPr/>
      <dgm:t>
        <a:bodyPr/>
        <a:lstStyle/>
        <a:p>
          <a:r>
            <a:rPr lang="ru-RU" sz="1800" b="1" i="0" dirty="0" smtClean="0"/>
            <a:t>Формирование устойчивого интереса к предмету </a:t>
          </a:r>
          <a:endParaRPr lang="ru-RU" sz="1800" dirty="0"/>
        </a:p>
      </dgm:t>
    </dgm:pt>
    <dgm:pt modelId="{17942273-ADA7-4E21-B1B7-C4E4C0E6C61C}" type="parTrans" cxnId="{C5092D02-9D1C-4B44-B860-27C8AAACD513}">
      <dgm:prSet/>
      <dgm:spPr/>
      <dgm:t>
        <a:bodyPr/>
        <a:lstStyle/>
        <a:p>
          <a:endParaRPr lang="ru-RU"/>
        </a:p>
      </dgm:t>
    </dgm:pt>
    <dgm:pt modelId="{097EDEC6-0E4A-4511-9E35-7AF2C1A1C23B}" type="sibTrans" cxnId="{C5092D02-9D1C-4B44-B860-27C8AAACD513}">
      <dgm:prSet/>
      <dgm:spPr/>
      <dgm:t>
        <a:bodyPr/>
        <a:lstStyle/>
        <a:p>
          <a:endParaRPr lang="ru-RU"/>
        </a:p>
      </dgm:t>
    </dgm:pt>
    <dgm:pt modelId="{3ADCCDA5-333A-4451-9E32-5A4799B904EF}">
      <dgm:prSet phldrT="[Текст]" custT="1"/>
      <dgm:spPr/>
      <dgm:t>
        <a:bodyPr/>
        <a:lstStyle/>
        <a:p>
          <a:r>
            <a:rPr lang="ru-RU" sz="1800" b="1" i="0" dirty="0" smtClean="0"/>
            <a:t>Активизацию познавательной деятельности</a:t>
          </a:r>
          <a:endParaRPr lang="ru-RU" sz="1800" dirty="0"/>
        </a:p>
      </dgm:t>
    </dgm:pt>
    <dgm:pt modelId="{DBFDD44D-2852-48EE-97E0-DAA1D3D0A049}" type="parTrans" cxnId="{7F72F0F3-E0FD-4371-8D06-6ABBAA929E0E}">
      <dgm:prSet/>
      <dgm:spPr/>
      <dgm:t>
        <a:bodyPr/>
        <a:lstStyle/>
        <a:p>
          <a:endParaRPr lang="ru-RU"/>
        </a:p>
      </dgm:t>
    </dgm:pt>
    <dgm:pt modelId="{AF9253A5-B2AC-4474-9DAE-55EB89485076}" type="sibTrans" cxnId="{7F72F0F3-E0FD-4371-8D06-6ABBAA929E0E}">
      <dgm:prSet/>
      <dgm:spPr/>
      <dgm:t>
        <a:bodyPr/>
        <a:lstStyle/>
        <a:p>
          <a:endParaRPr lang="ru-RU"/>
        </a:p>
      </dgm:t>
    </dgm:pt>
    <dgm:pt modelId="{B47F6363-824B-4877-B914-0DE3C7C8F66C}">
      <dgm:prSet phldrT="[Текст]" custT="1"/>
      <dgm:spPr/>
      <dgm:t>
        <a:bodyPr/>
        <a:lstStyle/>
        <a:p>
          <a:r>
            <a:rPr lang="ru-RU" sz="1800" b="1" i="0" dirty="0" smtClean="0"/>
            <a:t>Индивидуальный подход к обучающимся</a:t>
          </a:r>
          <a:endParaRPr lang="ru-RU" sz="1800" dirty="0"/>
        </a:p>
      </dgm:t>
    </dgm:pt>
    <dgm:pt modelId="{6039A15C-A3BB-4BFE-A207-FFE02E58CC27}" type="parTrans" cxnId="{9AA41B18-D65A-40C6-84EF-982B68E28509}">
      <dgm:prSet/>
      <dgm:spPr/>
      <dgm:t>
        <a:bodyPr/>
        <a:lstStyle/>
        <a:p>
          <a:endParaRPr lang="ru-RU"/>
        </a:p>
      </dgm:t>
    </dgm:pt>
    <dgm:pt modelId="{38A6E27D-F71D-46D4-82F7-38F79037773A}" type="sibTrans" cxnId="{9AA41B18-D65A-40C6-84EF-982B68E28509}">
      <dgm:prSet/>
      <dgm:spPr/>
      <dgm:t>
        <a:bodyPr/>
        <a:lstStyle/>
        <a:p>
          <a:endParaRPr lang="ru-RU"/>
        </a:p>
      </dgm:t>
    </dgm:pt>
    <dgm:pt modelId="{1F8985CE-39E1-4F5A-AAA9-1886FD2CA741}">
      <dgm:prSet phldrT="[Текст]" custT="1"/>
      <dgm:spPr/>
      <dgm:t>
        <a:bodyPr/>
        <a:lstStyle/>
        <a:p>
          <a:r>
            <a:rPr lang="ru-RU" sz="1800" b="1" i="0" dirty="0" smtClean="0"/>
            <a:t>Гибкость предоставления информации</a:t>
          </a:r>
          <a:endParaRPr lang="ru-RU" sz="1800" dirty="0"/>
        </a:p>
      </dgm:t>
    </dgm:pt>
    <dgm:pt modelId="{3A7B21A7-A383-4C84-89A6-1085B61222DD}" type="parTrans" cxnId="{E18BC983-23B5-4E5B-8632-58F43D5F37AE}">
      <dgm:prSet/>
      <dgm:spPr/>
      <dgm:t>
        <a:bodyPr/>
        <a:lstStyle/>
        <a:p>
          <a:endParaRPr lang="ru-RU"/>
        </a:p>
      </dgm:t>
    </dgm:pt>
    <dgm:pt modelId="{203A3E55-AC5D-44DE-81CF-62D55ADF0927}" type="sibTrans" cxnId="{E18BC983-23B5-4E5B-8632-58F43D5F37AE}">
      <dgm:prSet/>
      <dgm:spPr/>
      <dgm:t>
        <a:bodyPr/>
        <a:lstStyle/>
        <a:p>
          <a:endParaRPr lang="ru-RU"/>
        </a:p>
      </dgm:t>
    </dgm:pt>
    <dgm:pt modelId="{6DAFE030-0E8B-4E36-B85D-39602B72D20A}">
      <dgm:prSet custT="1"/>
      <dgm:spPr/>
      <dgm:t>
        <a:bodyPr/>
        <a:lstStyle/>
        <a:p>
          <a:r>
            <a:rPr lang="ru-RU" sz="1800" b="1" i="0" dirty="0" smtClean="0"/>
            <a:t>Развитие мышления </a:t>
          </a:r>
          <a:endParaRPr lang="ru-RU" sz="1800" dirty="0"/>
        </a:p>
      </dgm:t>
    </dgm:pt>
    <dgm:pt modelId="{14591CA8-D19F-4D7C-B69F-625DB711A1E9}" type="parTrans" cxnId="{E731E5EA-CECF-425B-9BBB-B487DE293B9A}">
      <dgm:prSet/>
      <dgm:spPr/>
      <dgm:t>
        <a:bodyPr/>
        <a:lstStyle/>
        <a:p>
          <a:endParaRPr lang="ru-RU"/>
        </a:p>
      </dgm:t>
    </dgm:pt>
    <dgm:pt modelId="{F15588F4-2370-4D12-B386-5A8EDDB77466}" type="sibTrans" cxnId="{E731E5EA-CECF-425B-9BBB-B487DE293B9A}">
      <dgm:prSet/>
      <dgm:spPr/>
      <dgm:t>
        <a:bodyPr/>
        <a:lstStyle/>
        <a:p>
          <a:endParaRPr lang="ru-RU"/>
        </a:p>
      </dgm:t>
    </dgm:pt>
    <dgm:pt modelId="{BC49C568-F8BE-4984-847F-DA3C962C2FED}">
      <dgm:prSet/>
      <dgm:spPr/>
      <dgm:t>
        <a:bodyPr/>
        <a:lstStyle/>
        <a:p>
          <a:endParaRPr lang="ru-RU"/>
        </a:p>
      </dgm:t>
    </dgm:pt>
    <dgm:pt modelId="{5673F2ED-A188-4E22-A1ED-EBE06F319503}" type="parTrans" cxnId="{81E6F93B-89D3-47F0-8B06-A282C7DEB30A}">
      <dgm:prSet/>
      <dgm:spPr/>
      <dgm:t>
        <a:bodyPr/>
        <a:lstStyle/>
        <a:p>
          <a:endParaRPr lang="ru-RU"/>
        </a:p>
      </dgm:t>
    </dgm:pt>
    <dgm:pt modelId="{06C26603-F102-410E-B5BD-C9C7A6E92EB7}" type="sibTrans" cxnId="{81E6F93B-89D3-47F0-8B06-A282C7DEB30A}">
      <dgm:prSet/>
      <dgm:spPr/>
      <dgm:t>
        <a:bodyPr/>
        <a:lstStyle/>
        <a:p>
          <a:endParaRPr lang="ru-RU"/>
        </a:p>
      </dgm:t>
    </dgm:pt>
    <dgm:pt modelId="{8E184971-600C-405B-A1C6-8509C5B15C59}">
      <dgm:prSet/>
      <dgm:spPr/>
      <dgm:t>
        <a:bodyPr/>
        <a:lstStyle/>
        <a:p>
          <a:endParaRPr lang="ru-RU"/>
        </a:p>
      </dgm:t>
    </dgm:pt>
    <dgm:pt modelId="{7F10670A-B5F8-4421-A3FD-B2E05C2F9951}" type="parTrans" cxnId="{6F4787A8-8245-4D78-A86A-5C769546A49F}">
      <dgm:prSet/>
      <dgm:spPr/>
      <dgm:t>
        <a:bodyPr/>
        <a:lstStyle/>
        <a:p>
          <a:endParaRPr lang="ru-RU"/>
        </a:p>
      </dgm:t>
    </dgm:pt>
    <dgm:pt modelId="{88DF0F38-5E58-45A0-98F9-354AEF338515}" type="sibTrans" cxnId="{6F4787A8-8245-4D78-A86A-5C769546A49F}">
      <dgm:prSet/>
      <dgm:spPr/>
      <dgm:t>
        <a:bodyPr/>
        <a:lstStyle/>
        <a:p>
          <a:endParaRPr lang="ru-RU"/>
        </a:p>
      </dgm:t>
    </dgm:pt>
    <dgm:pt modelId="{4CC00F38-5985-460D-A254-4F727C6CAF62}">
      <dgm:prSet custT="1"/>
      <dgm:spPr/>
      <dgm:t>
        <a:bodyPr/>
        <a:lstStyle/>
        <a:p>
          <a:r>
            <a:rPr lang="ru-RU" sz="1800" b="1" i="0" dirty="0" smtClean="0"/>
            <a:t>Возможность самоконтроля и самооценки</a:t>
          </a:r>
          <a:endParaRPr lang="ru-RU" sz="1800" dirty="0"/>
        </a:p>
      </dgm:t>
    </dgm:pt>
    <dgm:pt modelId="{FFDAF5D9-3C7E-4CA7-8507-6AC9EA819189}" type="parTrans" cxnId="{C4932A84-54DB-43AE-A5EB-D405908365A9}">
      <dgm:prSet/>
      <dgm:spPr/>
      <dgm:t>
        <a:bodyPr/>
        <a:lstStyle/>
        <a:p>
          <a:endParaRPr lang="ru-RU"/>
        </a:p>
      </dgm:t>
    </dgm:pt>
    <dgm:pt modelId="{AD599D69-C48C-459C-A492-6F1FF89B4261}" type="sibTrans" cxnId="{C4932A84-54DB-43AE-A5EB-D405908365A9}">
      <dgm:prSet/>
      <dgm:spPr/>
      <dgm:t>
        <a:bodyPr/>
        <a:lstStyle/>
        <a:p>
          <a:endParaRPr lang="ru-RU"/>
        </a:p>
      </dgm:t>
    </dgm:pt>
    <dgm:pt modelId="{86335B41-D695-4E36-8868-14984B05BFAC}">
      <dgm:prSet custT="1"/>
      <dgm:spPr/>
      <dgm:t>
        <a:bodyPr/>
        <a:lstStyle/>
        <a:p>
          <a:r>
            <a:rPr lang="ru-RU" sz="1800" b="1" i="0" dirty="0" smtClean="0"/>
            <a:t>Формирование самостоятельности и навыков учебной деятельности</a:t>
          </a:r>
          <a:endParaRPr lang="ru-RU" sz="1800" dirty="0"/>
        </a:p>
      </dgm:t>
    </dgm:pt>
    <dgm:pt modelId="{43663231-C13F-47EC-B3DD-6B147A9119F8}" type="parTrans" cxnId="{F8BA517D-C187-4408-9919-5CCCBAAB467F}">
      <dgm:prSet/>
      <dgm:spPr/>
      <dgm:t>
        <a:bodyPr/>
        <a:lstStyle/>
        <a:p>
          <a:endParaRPr lang="ru-RU"/>
        </a:p>
      </dgm:t>
    </dgm:pt>
    <dgm:pt modelId="{16DF6281-7A93-4E98-BA97-E4A83A755971}" type="sibTrans" cxnId="{F8BA517D-C187-4408-9919-5CCCBAAB467F}">
      <dgm:prSet/>
      <dgm:spPr/>
      <dgm:t>
        <a:bodyPr/>
        <a:lstStyle/>
        <a:p>
          <a:endParaRPr lang="ru-RU"/>
        </a:p>
      </dgm:t>
    </dgm:pt>
    <dgm:pt modelId="{47D10F8E-FD92-422C-B864-E0AB81469098}" type="pres">
      <dgm:prSet presAssocID="{B5406D0E-1263-46FA-81A9-2A73948CCE5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C8B1C5-2EAA-418A-BB51-9498033E36B4}" type="pres">
      <dgm:prSet presAssocID="{5277BBAD-3D93-4B78-8045-E7976168478F}" presName="centerShape" presStyleLbl="node0" presStyleIdx="0" presStyleCnt="1" custScaleX="237810" custScaleY="85249" custLinFactNeighborX="2301" custLinFactNeighborY="-50692"/>
      <dgm:spPr/>
      <dgm:t>
        <a:bodyPr/>
        <a:lstStyle/>
        <a:p>
          <a:endParaRPr lang="ru-RU"/>
        </a:p>
      </dgm:t>
    </dgm:pt>
    <dgm:pt modelId="{CC9ED3D9-9675-46F7-A007-3B2FE361559C}" type="pres">
      <dgm:prSet presAssocID="{17942273-ADA7-4E21-B1B7-C4E4C0E6C61C}" presName="Name9" presStyleLbl="parChTrans1D2" presStyleIdx="0" presStyleCnt="7"/>
      <dgm:spPr/>
      <dgm:t>
        <a:bodyPr/>
        <a:lstStyle/>
        <a:p>
          <a:endParaRPr lang="ru-RU"/>
        </a:p>
      </dgm:t>
    </dgm:pt>
    <dgm:pt modelId="{CBC0E9F0-6E3C-41B7-B91C-7E5853A9BFBB}" type="pres">
      <dgm:prSet presAssocID="{17942273-ADA7-4E21-B1B7-C4E4C0E6C61C}" presName="connTx" presStyleLbl="parChTrans1D2" presStyleIdx="0" presStyleCnt="7"/>
      <dgm:spPr/>
      <dgm:t>
        <a:bodyPr/>
        <a:lstStyle/>
        <a:p>
          <a:endParaRPr lang="ru-RU"/>
        </a:p>
      </dgm:t>
    </dgm:pt>
    <dgm:pt modelId="{5AA8EEE2-C33A-4C6C-9FCE-A31CE805065C}" type="pres">
      <dgm:prSet presAssocID="{7D90823B-1DA4-4E74-83C2-2C2589FCC256}" presName="node" presStyleLbl="node1" presStyleIdx="0" presStyleCnt="7" custScaleX="166760" custRadScaleRad="211852" custRadScaleInc="-263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62A29-838B-4879-88E0-484B14C47B71}" type="pres">
      <dgm:prSet presAssocID="{DBFDD44D-2852-48EE-97E0-DAA1D3D0A049}" presName="Name9" presStyleLbl="parChTrans1D2" presStyleIdx="1" presStyleCnt="7"/>
      <dgm:spPr/>
      <dgm:t>
        <a:bodyPr/>
        <a:lstStyle/>
        <a:p>
          <a:endParaRPr lang="ru-RU"/>
        </a:p>
      </dgm:t>
    </dgm:pt>
    <dgm:pt modelId="{A6417E6A-9185-4A35-B211-1371A59588DE}" type="pres">
      <dgm:prSet presAssocID="{DBFDD44D-2852-48EE-97E0-DAA1D3D0A049}" presName="connTx" presStyleLbl="parChTrans1D2" presStyleIdx="1" presStyleCnt="7"/>
      <dgm:spPr/>
      <dgm:t>
        <a:bodyPr/>
        <a:lstStyle/>
        <a:p>
          <a:endParaRPr lang="ru-RU"/>
        </a:p>
      </dgm:t>
    </dgm:pt>
    <dgm:pt modelId="{2693A6AD-D9E5-42D4-8F9A-84639A0D8CE7}" type="pres">
      <dgm:prSet presAssocID="{3ADCCDA5-333A-4451-9E32-5A4799B904EF}" presName="node" presStyleLbl="node1" presStyleIdx="1" presStyleCnt="7" custScaleX="156796" custScaleY="79462" custRadScaleRad="184470" custRadScaleInc="-544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F3407-5410-4E7E-8943-C7C920265A40}" type="pres">
      <dgm:prSet presAssocID="{6039A15C-A3BB-4BFE-A207-FFE02E58CC27}" presName="Name9" presStyleLbl="parChTrans1D2" presStyleIdx="2" presStyleCnt="7"/>
      <dgm:spPr/>
      <dgm:t>
        <a:bodyPr/>
        <a:lstStyle/>
        <a:p>
          <a:endParaRPr lang="ru-RU"/>
        </a:p>
      </dgm:t>
    </dgm:pt>
    <dgm:pt modelId="{1B78A20E-E914-4589-9078-E35D3156B924}" type="pres">
      <dgm:prSet presAssocID="{6039A15C-A3BB-4BFE-A207-FFE02E58CC27}" presName="connTx" presStyleLbl="parChTrans1D2" presStyleIdx="2" presStyleCnt="7"/>
      <dgm:spPr/>
      <dgm:t>
        <a:bodyPr/>
        <a:lstStyle/>
        <a:p>
          <a:endParaRPr lang="ru-RU"/>
        </a:p>
      </dgm:t>
    </dgm:pt>
    <dgm:pt modelId="{57640586-A7F7-41C7-A8DC-C953641601CB}" type="pres">
      <dgm:prSet presAssocID="{B47F6363-824B-4877-B914-0DE3C7C8F66C}" presName="node" presStyleLbl="node1" presStyleIdx="2" presStyleCnt="7" custScaleX="174254" custScaleY="102152" custRadScaleRad="110041" custRadScaleInc="551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82F06-7024-480E-A13D-AE09392B347C}" type="pres">
      <dgm:prSet presAssocID="{3A7B21A7-A383-4C84-89A6-1085B61222DD}" presName="Name9" presStyleLbl="parChTrans1D2" presStyleIdx="3" presStyleCnt="7"/>
      <dgm:spPr/>
      <dgm:t>
        <a:bodyPr/>
        <a:lstStyle/>
        <a:p>
          <a:endParaRPr lang="ru-RU"/>
        </a:p>
      </dgm:t>
    </dgm:pt>
    <dgm:pt modelId="{1BCE51E2-6958-4C5D-A4DC-F708118D34F7}" type="pres">
      <dgm:prSet presAssocID="{3A7B21A7-A383-4C84-89A6-1085B61222DD}" presName="connTx" presStyleLbl="parChTrans1D2" presStyleIdx="3" presStyleCnt="7"/>
      <dgm:spPr/>
      <dgm:t>
        <a:bodyPr/>
        <a:lstStyle/>
        <a:p>
          <a:endParaRPr lang="ru-RU"/>
        </a:p>
      </dgm:t>
    </dgm:pt>
    <dgm:pt modelId="{AF6AD483-C0A7-4F11-8DB9-FD85EFFB90BD}" type="pres">
      <dgm:prSet presAssocID="{1F8985CE-39E1-4F5A-AAA9-1886FD2CA741}" presName="node" presStyleLbl="node1" presStyleIdx="3" presStyleCnt="7" custScaleX="152322" custScaleY="92432" custRadScaleRad="89483" custRadScaleInc="95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6100E-FD4A-4EC5-A08A-30CBA3C1F172}" type="pres">
      <dgm:prSet presAssocID="{14591CA8-D19F-4D7C-B69F-625DB711A1E9}" presName="Name9" presStyleLbl="parChTrans1D2" presStyleIdx="4" presStyleCnt="7"/>
      <dgm:spPr/>
      <dgm:t>
        <a:bodyPr/>
        <a:lstStyle/>
        <a:p>
          <a:endParaRPr lang="ru-RU"/>
        </a:p>
      </dgm:t>
    </dgm:pt>
    <dgm:pt modelId="{5F7FE77C-182D-4AC7-9FC0-E97085D9622B}" type="pres">
      <dgm:prSet presAssocID="{14591CA8-D19F-4D7C-B69F-625DB711A1E9}" presName="connTx" presStyleLbl="parChTrans1D2" presStyleIdx="4" presStyleCnt="7"/>
      <dgm:spPr/>
      <dgm:t>
        <a:bodyPr/>
        <a:lstStyle/>
        <a:p>
          <a:endParaRPr lang="ru-RU"/>
        </a:p>
      </dgm:t>
    </dgm:pt>
    <dgm:pt modelId="{1D791DC3-86B1-479C-B72F-6168AA78EE7C}" type="pres">
      <dgm:prSet presAssocID="{6DAFE030-0E8B-4E36-B85D-39602B72D20A}" presName="node" presStyleLbl="node1" presStyleIdx="4" presStyleCnt="7" custScaleX="169053" custRadScaleRad="115840" custRadScaleInc="-354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D2264-B656-4BC1-B604-9A7777F3810A}" type="pres">
      <dgm:prSet presAssocID="{43663231-C13F-47EC-B3DD-6B147A9119F8}" presName="Name9" presStyleLbl="parChTrans1D2" presStyleIdx="5" presStyleCnt="7"/>
      <dgm:spPr/>
      <dgm:t>
        <a:bodyPr/>
        <a:lstStyle/>
        <a:p>
          <a:endParaRPr lang="ru-RU"/>
        </a:p>
      </dgm:t>
    </dgm:pt>
    <dgm:pt modelId="{BA7649F3-3121-41E1-8447-ABAE5CA22683}" type="pres">
      <dgm:prSet presAssocID="{43663231-C13F-47EC-B3DD-6B147A9119F8}" presName="connTx" presStyleLbl="parChTrans1D2" presStyleIdx="5" presStyleCnt="7"/>
      <dgm:spPr/>
      <dgm:t>
        <a:bodyPr/>
        <a:lstStyle/>
        <a:p>
          <a:endParaRPr lang="ru-RU"/>
        </a:p>
      </dgm:t>
    </dgm:pt>
    <dgm:pt modelId="{037B21FA-8361-4304-A609-BCECB67E2727}" type="pres">
      <dgm:prSet presAssocID="{86335B41-D695-4E36-8868-14984B05BFAC}" presName="node" presStyleLbl="node1" presStyleIdx="5" presStyleCnt="7" custScaleX="184753" custRadScaleRad="202979" custRadScaleInc="669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CE3B4-0C4F-4EF2-A77B-CEB53640C426}" type="pres">
      <dgm:prSet presAssocID="{FFDAF5D9-3C7E-4CA7-8507-6AC9EA819189}" presName="Name9" presStyleLbl="parChTrans1D2" presStyleIdx="6" presStyleCnt="7"/>
      <dgm:spPr/>
      <dgm:t>
        <a:bodyPr/>
        <a:lstStyle/>
        <a:p>
          <a:endParaRPr lang="ru-RU"/>
        </a:p>
      </dgm:t>
    </dgm:pt>
    <dgm:pt modelId="{CB6E6AFA-A794-4EA3-9AA4-52954F778B93}" type="pres">
      <dgm:prSet presAssocID="{FFDAF5D9-3C7E-4CA7-8507-6AC9EA819189}" presName="connTx" presStyleLbl="parChTrans1D2" presStyleIdx="6" presStyleCnt="7"/>
      <dgm:spPr/>
      <dgm:t>
        <a:bodyPr/>
        <a:lstStyle/>
        <a:p>
          <a:endParaRPr lang="ru-RU"/>
        </a:p>
      </dgm:t>
    </dgm:pt>
    <dgm:pt modelId="{8BBA786A-3B3A-42D8-A1EE-8E21127000DA}" type="pres">
      <dgm:prSet presAssocID="{4CC00F38-5985-460D-A254-4F727C6CAF62}" presName="node" presStyleLbl="node1" presStyleIdx="6" presStyleCnt="7" custScaleX="161195" custScaleY="83453" custRadScaleRad="179154" custRadScaleInc="549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B128F2-4229-4F9D-9DC9-DAECCFA34A04}" type="presOf" srcId="{14591CA8-D19F-4D7C-B69F-625DB711A1E9}" destId="{5F7FE77C-182D-4AC7-9FC0-E97085D9622B}" srcOrd="1" destOrd="0" presId="urn:microsoft.com/office/officeart/2005/8/layout/radial1"/>
    <dgm:cxn modelId="{8A844F89-6C53-41BB-BD84-7312C32F8B0E}" type="presOf" srcId="{6039A15C-A3BB-4BFE-A207-FFE02E58CC27}" destId="{27CF3407-5410-4E7E-8943-C7C920265A40}" srcOrd="0" destOrd="0" presId="urn:microsoft.com/office/officeart/2005/8/layout/radial1"/>
    <dgm:cxn modelId="{30FFC772-0B33-4222-9F74-28F3F2383DA2}" type="presOf" srcId="{14591CA8-D19F-4D7C-B69F-625DB711A1E9}" destId="{0CF6100E-FD4A-4EC5-A08A-30CBA3C1F172}" srcOrd="0" destOrd="0" presId="urn:microsoft.com/office/officeart/2005/8/layout/radial1"/>
    <dgm:cxn modelId="{0948158E-2CE0-489F-8FA9-19008EEADBD0}" type="presOf" srcId="{17942273-ADA7-4E21-B1B7-C4E4C0E6C61C}" destId="{CC9ED3D9-9675-46F7-A007-3B2FE361559C}" srcOrd="0" destOrd="0" presId="urn:microsoft.com/office/officeart/2005/8/layout/radial1"/>
    <dgm:cxn modelId="{FFA5159A-C028-427A-A18E-7B5510AADB36}" type="presOf" srcId="{3A7B21A7-A383-4C84-89A6-1085B61222DD}" destId="{1BCE51E2-6958-4C5D-A4DC-F708118D34F7}" srcOrd="1" destOrd="0" presId="urn:microsoft.com/office/officeart/2005/8/layout/radial1"/>
    <dgm:cxn modelId="{70BA8513-E848-4D24-B1F3-AD780768AF64}" type="presOf" srcId="{6039A15C-A3BB-4BFE-A207-FFE02E58CC27}" destId="{1B78A20E-E914-4589-9078-E35D3156B924}" srcOrd="1" destOrd="0" presId="urn:microsoft.com/office/officeart/2005/8/layout/radial1"/>
    <dgm:cxn modelId="{91385A86-BBB6-4C4A-9617-4046F898E16B}" type="presOf" srcId="{43663231-C13F-47EC-B3DD-6B147A9119F8}" destId="{BA7649F3-3121-41E1-8447-ABAE5CA22683}" srcOrd="1" destOrd="0" presId="urn:microsoft.com/office/officeart/2005/8/layout/radial1"/>
    <dgm:cxn modelId="{6DC6E242-0177-4ADF-B772-5C8CC455BB62}" type="presOf" srcId="{DBFDD44D-2852-48EE-97E0-DAA1D3D0A049}" destId="{E7062A29-838B-4879-88E0-484B14C47B71}" srcOrd="0" destOrd="0" presId="urn:microsoft.com/office/officeart/2005/8/layout/radial1"/>
    <dgm:cxn modelId="{E18BC983-23B5-4E5B-8632-58F43D5F37AE}" srcId="{5277BBAD-3D93-4B78-8045-E7976168478F}" destId="{1F8985CE-39E1-4F5A-AAA9-1886FD2CA741}" srcOrd="3" destOrd="0" parTransId="{3A7B21A7-A383-4C84-89A6-1085B61222DD}" sibTransId="{203A3E55-AC5D-44DE-81CF-62D55ADF0927}"/>
    <dgm:cxn modelId="{F8BA517D-C187-4408-9919-5CCCBAAB467F}" srcId="{5277BBAD-3D93-4B78-8045-E7976168478F}" destId="{86335B41-D695-4E36-8868-14984B05BFAC}" srcOrd="5" destOrd="0" parTransId="{43663231-C13F-47EC-B3DD-6B147A9119F8}" sibTransId="{16DF6281-7A93-4E98-BA97-E4A83A755971}"/>
    <dgm:cxn modelId="{197FF432-8DB2-4990-9776-839ABDDC4E8A}" type="presOf" srcId="{17942273-ADA7-4E21-B1B7-C4E4C0E6C61C}" destId="{CBC0E9F0-6E3C-41B7-B91C-7E5853A9BFBB}" srcOrd="1" destOrd="0" presId="urn:microsoft.com/office/officeart/2005/8/layout/radial1"/>
    <dgm:cxn modelId="{960C83D1-BBBB-4B2D-8217-48924210A245}" type="presOf" srcId="{FFDAF5D9-3C7E-4CA7-8507-6AC9EA819189}" destId="{CB6E6AFA-A794-4EA3-9AA4-52954F778B93}" srcOrd="1" destOrd="0" presId="urn:microsoft.com/office/officeart/2005/8/layout/radial1"/>
    <dgm:cxn modelId="{7F72F0F3-E0FD-4371-8D06-6ABBAA929E0E}" srcId="{5277BBAD-3D93-4B78-8045-E7976168478F}" destId="{3ADCCDA5-333A-4451-9E32-5A4799B904EF}" srcOrd="1" destOrd="0" parTransId="{DBFDD44D-2852-48EE-97E0-DAA1D3D0A049}" sibTransId="{AF9253A5-B2AC-4474-9DAE-55EB89485076}"/>
    <dgm:cxn modelId="{D3E8432C-D896-487A-8510-367603F2AC73}" srcId="{B5406D0E-1263-46FA-81A9-2A73948CCE52}" destId="{5277BBAD-3D93-4B78-8045-E7976168478F}" srcOrd="0" destOrd="0" parTransId="{0C78086B-4AA7-4E7C-ADB7-470A754DC8A3}" sibTransId="{C2FBA534-DF94-4394-BBE4-24168C10958E}"/>
    <dgm:cxn modelId="{4C980EF2-1F6F-4C7E-8BD0-2D2590465B9B}" type="presOf" srcId="{3A7B21A7-A383-4C84-89A6-1085B61222DD}" destId="{5A482F06-7024-480E-A13D-AE09392B347C}" srcOrd="0" destOrd="0" presId="urn:microsoft.com/office/officeart/2005/8/layout/radial1"/>
    <dgm:cxn modelId="{9AA41B18-D65A-40C6-84EF-982B68E28509}" srcId="{5277BBAD-3D93-4B78-8045-E7976168478F}" destId="{B47F6363-824B-4877-B914-0DE3C7C8F66C}" srcOrd="2" destOrd="0" parTransId="{6039A15C-A3BB-4BFE-A207-FFE02E58CC27}" sibTransId="{38A6E27D-F71D-46D4-82F7-38F79037773A}"/>
    <dgm:cxn modelId="{BBB8C40F-7A56-498C-A887-24E196D34473}" type="presOf" srcId="{1F8985CE-39E1-4F5A-AAA9-1886FD2CA741}" destId="{AF6AD483-C0A7-4F11-8DB9-FD85EFFB90BD}" srcOrd="0" destOrd="0" presId="urn:microsoft.com/office/officeart/2005/8/layout/radial1"/>
    <dgm:cxn modelId="{39415912-AD32-43F4-AAB0-6AEEAF45CBCF}" type="presOf" srcId="{3ADCCDA5-333A-4451-9E32-5A4799B904EF}" destId="{2693A6AD-D9E5-42D4-8F9A-84639A0D8CE7}" srcOrd="0" destOrd="0" presId="urn:microsoft.com/office/officeart/2005/8/layout/radial1"/>
    <dgm:cxn modelId="{F626FF26-8AAE-4CBB-A5E5-308058D9BFBD}" type="presOf" srcId="{6DAFE030-0E8B-4E36-B85D-39602B72D20A}" destId="{1D791DC3-86B1-479C-B72F-6168AA78EE7C}" srcOrd="0" destOrd="0" presId="urn:microsoft.com/office/officeart/2005/8/layout/radial1"/>
    <dgm:cxn modelId="{5BADD732-4A3D-4FA3-81A6-0D629DA4801C}" type="presOf" srcId="{86335B41-D695-4E36-8868-14984B05BFAC}" destId="{037B21FA-8361-4304-A609-BCECB67E2727}" srcOrd="0" destOrd="0" presId="urn:microsoft.com/office/officeart/2005/8/layout/radial1"/>
    <dgm:cxn modelId="{DF8C1B51-D40A-4164-9709-BECBEB2A6AB5}" type="presOf" srcId="{5277BBAD-3D93-4B78-8045-E7976168478F}" destId="{4AC8B1C5-2EAA-418A-BB51-9498033E36B4}" srcOrd="0" destOrd="0" presId="urn:microsoft.com/office/officeart/2005/8/layout/radial1"/>
    <dgm:cxn modelId="{C5092D02-9D1C-4B44-B860-27C8AAACD513}" srcId="{5277BBAD-3D93-4B78-8045-E7976168478F}" destId="{7D90823B-1DA4-4E74-83C2-2C2589FCC256}" srcOrd="0" destOrd="0" parTransId="{17942273-ADA7-4E21-B1B7-C4E4C0E6C61C}" sibTransId="{097EDEC6-0E4A-4511-9E35-7AF2C1A1C23B}"/>
    <dgm:cxn modelId="{668FA74D-0FD5-4FB0-B72F-493871B5F41E}" type="presOf" srcId="{43663231-C13F-47EC-B3DD-6B147A9119F8}" destId="{A43D2264-B656-4BC1-B604-9A7777F3810A}" srcOrd="0" destOrd="0" presId="urn:microsoft.com/office/officeart/2005/8/layout/radial1"/>
    <dgm:cxn modelId="{19592EB6-D958-49B7-902C-376D4845963D}" type="presOf" srcId="{4CC00F38-5985-460D-A254-4F727C6CAF62}" destId="{8BBA786A-3B3A-42D8-A1EE-8E21127000DA}" srcOrd="0" destOrd="0" presId="urn:microsoft.com/office/officeart/2005/8/layout/radial1"/>
    <dgm:cxn modelId="{C4932A84-54DB-43AE-A5EB-D405908365A9}" srcId="{5277BBAD-3D93-4B78-8045-E7976168478F}" destId="{4CC00F38-5985-460D-A254-4F727C6CAF62}" srcOrd="6" destOrd="0" parTransId="{FFDAF5D9-3C7E-4CA7-8507-6AC9EA819189}" sibTransId="{AD599D69-C48C-459C-A492-6F1FF89B4261}"/>
    <dgm:cxn modelId="{39B83700-F1C1-4FB5-A014-1725C1BD5E28}" type="presOf" srcId="{B5406D0E-1263-46FA-81A9-2A73948CCE52}" destId="{47D10F8E-FD92-422C-B864-E0AB81469098}" srcOrd="0" destOrd="0" presId="urn:microsoft.com/office/officeart/2005/8/layout/radial1"/>
    <dgm:cxn modelId="{81E6F93B-89D3-47F0-8B06-A282C7DEB30A}" srcId="{B5406D0E-1263-46FA-81A9-2A73948CCE52}" destId="{BC49C568-F8BE-4984-847F-DA3C962C2FED}" srcOrd="1" destOrd="0" parTransId="{5673F2ED-A188-4E22-A1ED-EBE06F319503}" sibTransId="{06C26603-F102-410E-B5BD-C9C7A6E92EB7}"/>
    <dgm:cxn modelId="{9FD34F07-70A9-4C7D-A30B-46757474FDD0}" type="presOf" srcId="{7D90823B-1DA4-4E74-83C2-2C2589FCC256}" destId="{5AA8EEE2-C33A-4C6C-9FCE-A31CE805065C}" srcOrd="0" destOrd="0" presId="urn:microsoft.com/office/officeart/2005/8/layout/radial1"/>
    <dgm:cxn modelId="{E731E5EA-CECF-425B-9BBB-B487DE293B9A}" srcId="{5277BBAD-3D93-4B78-8045-E7976168478F}" destId="{6DAFE030-0E8B-4E36-B85D-39602B72D20A}" srcOrd="4" destOrd="0" parTransId="{14591CA8-D19F-4D7C-B69F-625DB711A1E9}" sibTransId="{F15588F4-2370-4D12-B386-5A8EDDB77466}"/>
    <dgm:cxn modelId="{6F4787A8-8245-4D78-A86A-5C769546A49F}" srcId="{B5406D0E-1263-46FA-81A9-2A73948CCE52}" destId="{8E184971-600C-405B-A1C6-8509C5B15C59}" srcOrd="2" destOrd="0" parTransId="{7F10670A-B5F8-4421-A3FD-B2E05C2F9951}" sibTransId="{88DF0F38-5E58-45A0-98F9-354AEF338515}"/>
    <dgm:cxn modelId="{9969CD16-FE69-4A53-A2DF-73A7CE88810A}" type="presOf" srcId="{B47F6363-824B-4877-B914-0DE3C7C8F66C}" destId="{57640586-A7F7-41C7-A8DC-C953641601CB}" srcOrd="0" destOrd="0" presId="urn:microsoft.com/office/officeart/2005/8/layout/radial1"/>
    <dgm:cxn modelId="{548497EB-AF43-4801-9673-2550A763AE46}" type="presOf" srcId="{DBFDD44D-2852-48EE-97E0-DAA1D3D0A049}" destId="{A6417E6A-9185-4A35-B211-1371A59588DE}" srcOrd="1" destOrd="0" presId="urn:microsoft.com/office/officeart/2005/8/layout/radial1"/>
    <dgm:cxn modelId="{C3CA028A-A3B1-41D6-B523-5B92CCF79036}" type="presOf" srcId="{FFDAF5D9-3C7E-4CA7-8507-6AC9EA819189}" destId="{5B7CE3B4-0C4F-4EF2-A77B-CEB53640C426}" srcOrd="0" destOrd="0" presId="urn:microsoft.com/office/officeart/2005/8/layout/radial1"/>
    <dgm:cxn modelId="{416A4727-A9D9-4677-9BFB-1943C6102CC7}" type="presParOf" srcId="{47D10F8E-FD92-422C-B864-E0AB81469098}" destId="{4AC8B1C5-2EAA-418A-BB51-9498033E36B4}" srcOrd="0" destOrd="0" presId="urn:microsoft.com/office/officeart/2005/8/layout/radial1"/>
    <dgm:cxn modelId="{E9DE706E-A6C6-49A3-AF77-58E9F1904D1C}" type="presParOf" srcId="{47D10F8E-FD92-422C-B864-E0AB81469098}" destId="{CC9ED3D9-9675-46F7-A007-3B2FE361559C}" srcOrd="1" destOrd="0" presId="urn:microsoft.com/office/officeart/2005/8/layout/radial1"/>
    <dgm:cxn modelId="{1DA0FFDC-8192-4C99-8A30-63001E9BA6A6}" type="presParOf" srcId="{CC9ED3D9-9675-46F7-A007-3B2FE361559C}" destId="{CBC0E9F0-6E3C-41B7-B91C-7E5853A9BFBB}" srcOrd="0" destOrd="0" presId="urn:microsoft.com/office/officeart/2005/8/layout/radial1"/>
    <dgm:cxn modelId="{810BB3EF-158E-422A-9A50-C5BA432F2D29}" type="presParOf" srcId="{47D10F8E-FD92-422C-B864-E0AB81469098}" destId="{5AA8EEE2-C33A-4C6C-9FCE-A31CE805065C}" srcOrd="2" destOrd="0" presId="urn:microsoft.com/office/officeart/2005/8/layout/radial1"/>
    <dgm:cxn modelId="{57D835D6-873D-4C63-B65E-2AA7AEF7CEA9}" type="presParOf" srcId="{47D10F8E-FD92-422C-B864-E0AB81469098}" destId="{E7062A29-838B-4879-88E0-484B14C47B71}" srcOrd="3" destOrd="0" presId="urn:microsoft.com/office/officeart/2005/8/layout/radial1"/>
    <dgm:cxn modelId="{5E94391D-3FAA-42D8-926E-B577FB740778}" type="presParOf" srcId="{E7062A29-838B-4879-88E0-484B14C47B71}" destId="{A6417E6A-9185-4A35-B211-1371A59588DE}" srcOrd="0" destOrd="0" presId="urn:microsoft.com/office/officeart/2005/8/layout/radial1"/>
    <dgm:cxn modelId="{26675E29-289C-492E-872D-5D2F11C65AD5}" type="presParOf" srcId="{47D10F8E-FD92-422C-B864-E0AB81469098}" destId="{2693A6AD-D9E5-42D4-8F9A-84639A0D8CE7}" srcOrd="4" destOrd="0" presId="urn:microsoft.com/office/officeart/2005/8/layout/radial1"/>
    <dgm:cxn modelId="{57C35A26-67ED-49FF-A2BD-9B97DF913EC2}" type="presParOf" srcId="{47D10F8E-FD92-422C-B864-E0AB81469098}" destId="{27CF3407-5410-4E7E-8943-C7C920265A40}" srcOrd="5" destOrd="0" presId="urn:microsoft.com/office/officeart/2005/8/layout/radial1"/>
    <dgm:cxn modelId="{2E4365D1-7E61-44B1-A0EA-E6AFD6712264}" type="presParOf" srcId="{27CF3407-5410-4E7E-8943-C7C920265A40}" destId="{1B78A20E-E914-4589-9078-E35D3156B924}" srcOrd="0" destOrd="0" presId="urn:microsoft.com/office/officeart/2005/8/layout/radial1"/>
    <dgm:cxn modelId="{D62AE01F-5330-4F00-862F-F868D37EC4BE}" type="presParOf" srcId="{47D10F8E-FD92-422C-B864-E0AB81469098}" destId="{57640586-A7F7-41C7-A8DC-C953641601CB}" srcOrd="6" destOrd="0" presId="urn:microsoft.com/office/officeart/2005/8/layout/radial1"/>
    <dgm:cxn modelId="{65439514-DC2D-4159-9AEA-A874F5001397}" type="presParOf" srcId="{47D10F8E-FD92-422C-B864-E0AB81469098}" destId="{5A482F06-7024-480E-A13D-AE09392B347C}" srcOrd="7" destOrd="0" presId="urn:microsoft.com/office/officeart/2005/8/layout/radial1"/>
    <dgm:cxn modelId="{CC615447-C65C-42D3-8405-C18A50D2C72D}" type="presParOf" srcId="{5A482F06-7024-480E-A13D-AE09392B347C}" destId="{1BCE51E2-6958-4C5D-A4DC-F708118D34F7}" srcOrd="0" destOrd="0" presId="urn:microsoft.com/office/officeart/2005/8/layout/radial1"/>
    <dgm:cxn modelId="{6F90E9F3-A617-4854-8E0D-D5E85CD49E7C}" type="presParOf" srcId="{47D10F8E-FD92-422C-B864-E0AB81469098}" destId="{AF6AD483-C0A7-4F11-8DB9-FD85EFFB90BD}" srcOrd="8" destOrd="0" presId="urn:microsoft.com/office/officeart/2005/8/layout/radial1"/>
    <dgm:cxn modelId="{1318525C-42F8-4AF3-8330-7B8546A83F22}" type="presParOf" srcId="{47D10F8E-FD92-422C-B864-E0AB81469098}" destId="{0CF6100E-FD4A-4EC5-A08A-30CBA3C1F172}" srcOrd="9" destOrd="0" presId="urn:microsoft.com/office/officeart/2005/8/layout/radial1"/>
    <dgm:cxn modelId="{838E5422-9858-4F85-803D-B223DB037170}" type="presParOf" srcId="{0CF6100E-FD4A-4EC5-A08A-30CBA3C1F172}" destId="{5F7FE77C-182D-4AC7-9FC0-E97085D9622B}" srcOrd="0" destOrd="0" presId="urn:microsoft.com/office/officeart/2005/8/layout/radial1"/>
    <dgm:cxn modelId="{8AA865F6-F4FB-4B64-A98F-B9D63E66D325}" type="presParOf" srcId="{47D10F8E-FD92-422C-B864-E0AB81469098}" destId="{1D791DC3-86B1-479C-B72F-6168AA78EE7C}" srcOrd="10" destOrd="0" presId="urn:microsoft.com/office/officeart/2005/8/layout/radial1"/>
    <dgm:cxn modelId="{9E43AE22-1227-4AC7-94BD-B6D35CBA698A}" type="presParOf" srcId="{47D10F8E-FD92-422C-B864-E0AB81469098}" destId="{A43D2264-B656-4BC1-B604-9A7777F3810A}" srcOrd="11" destOrd="0" presId="urn:microsoft.com/office/officeart/2005/8/layout/radial1"/>
    <dgm:cxn modelId="{0B81B049-8CB8-4913-89FF-EEFCCABB2E48}" type="presParOf" srcId="{A43D2264-B656-4BC1-B604-9A7777F3810A}" destId="{BA7649F3-3121-41E1-8447-ABAE5CA22683}" srcOrd="0" destOrd="0" presId="urn:microsoft.com/office/officeart/2005/8/layout/radial1"/>
    <dgm:cxn modelId="{96042B0E-2E4D-4C04-8E71-68B654C688A1}" type="presParOf" srcId="{47D10F8E-FD92-422C-B864-E0AB81469098}" destId="{037B21FA-8361-4304-A609-BCECB67E2727}" srcOrd="12" destOrd="0" presId="urn:microsoft.com/office/officeart/2005/8/layout/radial1"/>
    <dgm:cxn modelId="{973D2BAA-FAED-4724-842F-5B7525994236}" type="presParOf" srcId="{47D10F8E-FD92-422C-B864-E0AB81469098}" destId="{5B7CE3B4-0C4F-4EF2-A77B-CEB53640C426}" srcOrd="13" destOrd="0" presId="urn:microsoft.com/office/officeart/2005/8/layout/radial1"/>
    <dgm:cxn modelId="{ACACA4EF-9FA6-40B7-86BD-5755C76058AC}" type="presParOf" srcId="{5B7CE3B4-0C4F-4EF2-A77B-CEB53640C426}" destId="{CB6E6AFA-A794-4EA3-9AA4-52954F778B93}" srcOrd="0" destOrd="0" presId="urn:microsoft.com/office/officeart/2005/8/layout/radial1"/>
    <dgm:cxn modelId="{B91028B7-FD28-47E2-8D85-6E3631B6E8E7}" type="presParOf" srcId="{47D10F8E-FD92-422C-B864-E0AB81469098}" destId="{8BBA786A-3B3A-42D8-A1EE-8E21127000DA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7399BB-71D4-409C-9827-70B5B538B73B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E9DACDA-B0B1-4A3A-841A-FC8907DCBB42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000" b="0" i="0" u="heavy" dirty="0" smtClean="0"/>
            <a:t>Преимущества для обучающихся:</a:t>
          </a:r>
          <a:endParaRPr lang="ru-RU" sz="2000" dirty="0"/>
        </a:p>
      </dgm:t>
    </dgm:pt>
    <dgm:pt modelId="{5D4FACDC-7272-4194-BD5A-F6495BBEEC3B}" type="parTrans" cxnId="{968E2C3A-AF3A-4476-AEC1-AF5D2D2BA2E2}">
      <dgm:prSet/>
      <dgm:spPr/>
      <dgm:t>
        <a:bodyPr/>
        <a:lstStyle/>
        <a:p>
          <a:endParaRPr lang="ru-RU"/>
        </a:p>
      </dgm:t>
    </dgm:pt>
    <dgm:pt modelId="{036C1216-133D-4650-B72B-2FC961F5DCE2}" type="sibTrans" cxnId="{968E2C3A-AF3A-4476-AEC1-AF5D2D2BA2E2}">
      <dgm:prSet/>
      <dgm:spPr/>
      <dgm:t>
        <a:bodyPr/>
        <a:lstStyle/>
        <a:p>
          <a:endParaRPr lang="ru-RU"/>
        </a:p>
      </dgm:t>
    </dgm:pt>
    <dgm:pt modelId="{A6A4B37A-6A52-4658-99A0-433D0DE3C6BA}">
      <dgm:prSet phldrT="[Текст]" custT="1"/>
      <dgm:spPr/>
      <dgm:t>
        <a:bodyPr/>
        <a:lstStyle/>
        <a:p>
          <a:r>
            <a:rPr lang="ru-RU" sz="1500" b="1" i="0" dirty="0" smtClean="0"/>
            <a:t>обучающиеся точно знают, что они должны усвоить, в каком объеме и что должны уметь после изучения модуля;</a:t>
          </a:r>
          <a:endParaRPr lang="ru-RU" sz="1500" b="1" dirty="0"/>
        </a:p>
      </dgm:t>
    </dgm:pt>
    <dgm:pt modelId="{EFC8A1C9-02EE-4BB8-9A3D-9B4B425BCE8C}" type="parTrans" cxnId="{804A7266-EA30-46D6-A3CB-F04C2B748F75}">
      <dgm:prSet/>
      <dgm:spPr/>
      <dgm:t>
        <a:bodyPr/>
        <a:lstStyle/>
        <a:p>
          <a:endParaRPr lang="ru-RU"/>
        </a:p>
      </dgm:t>
    </dgm:pt>
    <dgm:pt modelId="{45C2AC7A-759D-48B2-94C9-7269B734F506}" type="sibTrans" cxnId="{804A7266-EA30-46D6-A3CB-F04C2B748F75}">
      <dgm:prSet/>
      <dgm:spPr/>
      <dgm:t>
        <a:bodyPr/>
        <a:lstStyle/>
        <a:p>
          <a:endParaRPr lang="ru-RU"/>
        </a:p>
      </dgm:t>
    </dgm:pt>
    <dgm:pt modelId="{F62EED53-D33B-4468-9908-7672FDDCF1B7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000" b="0" i="0" u="heavy" dirty="0" smtClean="0"/>
            <a:t>Преимущества для учителей:</a:t>
          </a:r>
          <a:endParaRPr lang="ru-RU" sz="2000" dirty="0"/>
        </a:p>
      </dgm:t>
    </dgm:pt>
    <dgm:pt modelId="{341605E0-F0F3-4D54-88FF-443375DFD78F}" type="parTrans" cxnId="{A1E92F64-77B4-44F2-B73A-6C57B112E572}">
      <dgm:prSet/>
      <dgm:spPr/>
      <dgm:t>
        <a:bodyPr/>
        <a:lstStyle/>
        <a:p>
          <a:endParaRPr lang="ru-RU"/>
        </a:p>
      </dgm:t>
    </dgm:pt>
    <dgm:pt modelId="{5741269B-0991-4235-8C5F-A34EC62EE025}" type="sibTrans" cxnId="{A1E92F64-77B4-44F2-B73A-6C57B112E572}">
      <dgm:prSet/>
      <dgm:spPr/>
      <dgm:t>
        <a:bodyPr/>
        <a:lstStyle/>
        <a:p>
          <a:endParaRPr lang="ru-RU"/>
        </a:p>
      </dgm:t>
    </dgm:pt>
    <dgm:pt modelId="{C0ADFD7A-2F3C-46FB-9AA5-B42FE4A74791}">
      <dgm:prSet phldrT="[Текст]" custT="1"/>
      <dgm:spPr/>
      <dgm:t>
        <a:bodyPr/>
        <a:lstStyle/>
        <a:p>
          <a:r>
            <a:rPr lang="ru-RU" sz="1500" b="1" i="0" dirty="0" smtClean="0"/>
            <a:t>учитель имеет возможность концентрировать свое внимание на индивидуальных проблемах обучающихся;</a:t>
          </a:r>
          <a:endParaRPr lang="ru-RU" sz="1500" b="1" dirty="0"/>
        </a:p>
      </dgm:t>
    </dgm:pt>
    <dgm:pt modelId="{E7A14B3F-DEC2-49BD-8B19-3A8A6306E3D6}" type="parTrans" cxnId="{CA6222E0-665B-4960-8B62-D5996BE7E79A}">
      <dgm:prSet/>
      <dgm:spPr/>
      <dgm:t>
        <a:bodyPr/>
        <a:lstStyle/>
        <a:p>
          <a:endParaRPr lang="ru-RU"/>
        </a:p>
      </dgm:t>
    </dgm:pt>
    <dgm:pt modelId="{3C537830-A601-4595-907F-D7249A7DDDFB}" type="sibTrans" cxnId="{CA6222E0-665B-4960-8B62-D5996BE7E79A}">
      <dgm:prSet/>
      <dgm:spPr/>
      <dgm:t>
        <a:bodyPr/>
        <a:lstStyle/>
        <a:p>
          <a:endParaRPr lang="ru-RU"/>
        </a:p>
      </dgm:t>
    </dgm:pt>
    <dgm:pt modelId="{52543563-94B5-4E4E-B691-5DDB0D018A97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b="0" i="0" u="heavy" dirty="0" smtClean="0"/>
            <a:t>Основные трудности для обучающихся:</a:t>
          </a:r>
          <a:endParaRPr lang="ru-RU" sz="2000" dirty="0"/>
        </a:p>
      </dgm:t>
    </dgm:pt>
    <dgm:pt modelId="{E6C7C242-D9B0-49D3-9064-9F245428DC45}" type="parTrans" cxnId="{D316FA6C-AA6E-459E-A754-A635AADD3455}">
      <dgm:prSet/>
      <dgm:spPr/>
      <dgm:t>
        <a:bodyPr/>
        <a:lstStyle/>
        <a:p>
          <a:endParaRPr lang="ru-RU"/>
        </a:p>
      </dgm:t>
    </dgm:pt>
    <dgm:pt modelId="{F244EA95-FDC2-4943-92BE-AAF8283BF735}" type="sibTrans" cxnId="{D316FA6C-AA6E-459E-A754-A635AADD3455}">
      <dgm:prSet/>
      <dgm:spPr/>
      <dgm:t>
        <a:bodyPr/>
        <a:lstStyle/>
        <a:p>
          <a:endParaRPr lang="ru-RU"/>
        </a:p>
      </dgm:t>
    </dgm:pt>
    <dgm:pt modelId="{542ECF26-EA9D-49CE-A684-804C06544232}">
      <dgm:prSet phldrT="[Текст]"/>
      <dgm:spPr/>
      <dgm:t>
        <a:bodyPr/>
        <a:lstStyle/>
        <a:p>
          <a:r>
            <a:rPr lang="ru-RU" b="1" i="0" dirty="0" smtClean="0"/>
            <a:t>обучающиеся должны владеть самодисциплиной, чтобы добиваться поставленных целей;</a:t>
          </a:r>
          <a:endParaRPr lang="ru-RU" b="1" dirty="0"/>
        </a:p>
      </dgm:t>
    </dgm:pt>
    <dgm:pt modelId="{BEB3EFCD-CA33-4B06-A0C7-AEF9DB69319A}" type="parTrans" cxnId="{661BC052-EBE2-4D34-9969-5E4525099364}">
      <dgm:prSet/>
      <dgm:spPr/>
      <dgm:t>
        <a:bodyPr/>
        <a:lstStyle/>
        <a:p>
          <a:endParaRPr lang="ru-RU"/>
        </a:p>
      </dgm:t>
    </dgm:pt>
    <dgm:pt modelId="{4820701E-1E9D-4FDB-8563-C1F1559A2070}" type="sibTrans" cxnId="{661BC052-EBE2-4D34-9969-5E4525099364}">
      <dgm:prSet/>
      <dgm:spPr/>
      <dgm:t>
        <a:bodyPr/>
        <a:lstStyle/>
        <a:p>
          <a:endParaRPr lang="ru-RU"/>
        </a:p>
      </dgm:t>
    </dgm:pt>
    <dgm:pt modelId="{38F8D24A-8D22-4255-BEE1-7A598DC5920B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b="0" i="0" u="heavy" dirty="0" smtClean="0"/>
            <a:t>Основные трудности для учителей:</a:t>
          </a:r>
          <a:endParaRPr lang="ru-RU" sz="1800" dirty="0"/>
        </a:p>
      </dgm:t>
    </dgm:pt>
    <dgm:pt modelId="{D88FD14A-2B5F-490D-805C-8DFC02A3A103}" type="parTrans" cxnId="{82CC1B70-5012-4427-9E7E-19F604F49BE3}">
      <dgm:prSet/>
      <dgm:spPr/>
      <dgm:t>
        <a:bodyPr/>
        <a:lstStyle/>
        <a:p>
          <a:endParaRPr lang="ru-RU"/>
        </a:p>
      </dgm:t>
    </dgm:pt>
    <dgm:pt modelId="{3281DA5F-451C-4B20-944E-AA5BADF3D069}" type="sibTrans" cxnId="{82CC1B70-5012-4427-9E7E-19F604F49BE3}">
      <dgm:prSet/>
      <dgm:spPr/>
      <dgm:t>
        <a:bodyPr/>
        <a:lstStyle/>
        <a:p>
          <a:endParaRPr lang="ru-RU"/>
        </a:p>
      </dgm:t>
    </dgm:pt>
    <dgm:pt modelId="{7FA9BB28-0A3E-40B3-8E0A-9BCB67481E5C}">
      <dgm:prSet phldrT="[Текст]"/>
      <dgm:spPr/>
      <dgm:t>
        <a:bodyPr/>
        <a:lstStyle/>
        <a:p>
          <a:r>
            <a:rPr lang="ru-RU" b="1" i="0" dirty="0" smtClean="0"/>
            <a:t>учителю необходимо изменить структуру и стиль своей работы для обеспечения активной, самостоятельной, целеустремленной и результативной работы каждого ученика</a:t>
          </a:r>
          <a:endParaRPr lang="ru-RU" b="1" dirty="0"/>
        </a:p>
      </dgm:t>
    </dgm:pt>
    <dgm:pt modelId="{AE1B921A-85A2-49D2-8045-6883780F2AFA}" type="parTrans" cxnId="{72917C3C-ECC7-467F-86C4-F458838AB065}">
      <dgm:prSet/>
      <dgm:spPr/>
      <dgm:t>
        <a:bodyPr/>
        <a:lstStyle/>
        <a:p>
          <a:endParaRPr lang="ru-RU"/>
        </a:p>
      </dgm:t>
    </dgm:pt>
    <dgm:pt modelId="{ACADF3FF-D2DF-41C8-9436-C41F367797BF}" type="sibTrans" cxnId="{72917C3C-ECC7-467F-86C4-F458838AB065}">
      <dgm:prSet/>
      <dgm:spPr/>
      <dgm:t>
        <a:bodyPr/>
        <a:lstStyle/>
        <a:p>
          <a:endParaRPr lang="ru-RU"/>
        </a:p>
      </dgm:t>
    </dgm:pt>
    <dgm:pt modelId="{013A65EF-29A8-4487-BD2A-5430455FEAF4}">
      <dgm:prSet custT="1"/>
      <dgm:spPr/>
      <dgm:t>
        <a:bodyPr/>
        <a:lstStyle/>
        <a:p>
          <a:r>
            <a:rPr lang="ru-RU" sz="1500" b="1" i="0" dirty="0" smtClean="0"/>
            <a:t>обучающиеся могут самостоятельно планировать свое время, эффективно использовать свои способности;</a:t>
          </a:r>
          <a:endParaRPr lang="ru-RU" sz="1500" b="1" dirty="0"/>
        </a:p>
      </dgm:t>
    </dgm:pt>
    <dgm:pt modelId="{BDC44B85-D1C0-4402-8D1A-EE1E850C0EC6}" type="parTrans" cxnId="{662AE435-8729-4D67-9D53-997C502345A6}">
      <dgm:prSet/>
      <dgm:spPr/>
      <dgm:t>
        <a:bodyPr/>
        <a:lstStyle/>
        <a:p>
          <a:endParaRPr lang="ru-RU"/>
        </a:p>
      </dgm:t>
    </dgm:pt>
    <dgm:pt modelId="{B5656CF5-322F-4DAF-BAFC-360801206469}" type="sibTrans" cxnId="{662AE435-8729-4D67-9D53-997C502345A6}">
      <dgm:prSet/>
      <dgm:spPr/>
      <dgm:t>
        <a:bodyPr/>
        <a:lstStyle/>
        <a:p>
          <a:endParaRPr lang="ru-RU"/>
        </a:p>
      </dgm:t>
    </dgm:pt>
    <dgm:pt modelId="{6E814F1D-0982-40B9-BE99-CD788439EB63}">
      <dgm:prSet custT="1"/>
      <dgm:spPr/>
      <dgm:t>
        <a:bodyPr/>
        <a:lstStyle/>
        <a:p>
          <a:r>
            <a:rPr lang="ru-RU" sz="1500" b="1" i="0" dirty="0" smtClean="0"/>
            <a:t>учебный процесс сконцентрирован на ученике, а не на преподавателе.</a:t>
          </a:r>
          <a:endParaRPr lang="ru-RU" sz="1500" b="1" dirty="0"/>
        </a:p>
      </dgm:t>
    </dgm:pt>
    <dgm:pt modelId="{95ACFFFA-917D-497E-8621-BC71EF7749AD}" type="parTrans" cxnId="{DE7C209B-BCCA-4F4B-888D-85CC0D231F76}">
      <dgm:prSet/>
      <dgm:spPr/>
      <dgm:t>
        <a:bodyPr/>
        <a:lstStyle/>
        <a:p>
          <a:endParaRPr lang="ru-RU"/>
        </a:p>
      </dgm:t>
    </dgm:pt>
    <dgm:pt modelId="{891D5918-FA3D-47CA-8D5E-8DD53A79F14E}" type="sibTrans" cxnId="{DE7C209B-BCCA-4F4B-888D-85CC0D231F76}">
      <dgm:prSet/>
      <dgm:spPr/>
      <dgm:t>
        <a:bodyPr/>
        <a:lstStyle/>
        <a:p>
          <a:endParaRPr lang="ru-RU"/>
        </a:p>
      </dgm:t>
    </dgm:pt>
    <dgm:pt modelId="{CB887BAE-46BB-4B0C-AE49-4F1ECE5802EF}">
      <dgm:prSet custT="1"/>
      <dgm:spPr/>
      <dgm:t>
        <a:bodyPr/>
        <a:lstStyle/>
        <a:p>
          <a:r>
            <a:rPr lang="ru-RU" sz="1500" b="1" i="0" dirty="0" smtClean="0"/>
            <a:t>учитель своевременно идентифицирует проблемы в обучении;</a:t>
          </a:r>
          <a:endParaRPr lang="ru-RU" sz="1500" b="1" dirty="0"/>
        </a:p>
      </dgm:t>
    </dgm:pt>
    <dgm:pt modelId="{445A7B9D-71E8-4650-99DE-B71418D87DFB}" type="parTrans" cxnId="{897AC593-341E-4691-9FB2-76D35F769B79}">
      <dgm:prSet/>
      <dgm:spPr/>
      <dgm:t>
        <a:bodyPr/>
        <a:lstStyle/>
        <a:p>
          <a:endParaRPr lang="ru-RU"/>
        </a:p>
      </dgm:t>
    </dgm:pt>
    <dgm:pt modelId="{1777901A-6AA9-411D-93C8-07CF13C8A633}" type="sibTrans" cxnId="{897AC593-341E-4691-9FB2-76D35F769B79}">
      <dgm:prSet/>
      <dgm:spPr/>
      <dgm:t>
        <a:bodyPr/>
        <a:lstStyle/>
        <a:p>
          <a:endParaRPr lang="ru-RU"/>
        </a:p>
      </dgm:t>
    </dgm:pt>
    <dgm:pt modelId="{2F950D55-FDE2-428F-AC26-FE3BE81D4E49}">
      <dgm:prSet custT="1"/>
      <dgm:spPr/>
      <dgm:t>
        <a:bodyPr/>
        <a:lstStyle/>
        <a:p>
          <a:r>
            <a:rPr lang="ru-RU" sz="1500" b="1" i="0" dirty="0" smtClean="0"/>
            <a:t>учитель выполняет творческую работу, заключающуюся в стимулировании мышления обучающихся, активизации их внимания, мышления и памяти, активизации нужных реакций, оказании всевозможной помощи обучающимся.</a:t>
          </a:r>
          <a:endParaRPr lang="ru-RU" sz="1500" b="1" dirty="0"/>
        </a:p>
      </dgm:t>
    </dgm:pt>
    <dgm:pt modelId="{3D82FBAD-C975-4913-AC4A-2AD9774524E8}" type="parTrans" cxnId="{545325E1-895C-45B6-8C3A-5560F47A581C}">
      <dgm:prSet/>
      <dgm:spPr/>
      <dgm:t>
        <a:bodyPr/>
        <a:lstStyle/>
        <a:p>
          <a:endParaRPr lang="ru-RU"/>
        </a:p>
      </dgm:t>
    </dgm:pt>
    <dgm:pt modelId="{DC84840A-5377-4E6C-AA3D-133C941E077C}" type="sibTrans" cxnId="{545325E1-895C-45B6-8C3A-5560F47A581C}">
      <dgm:prSet/>
      <dgm:spPr/>
      <dgm:t>
        <a:bodyPr/>
        <a:lstStyle/>
        <a:p>
          <a:endParaRPr lang="ru-RU"/>
        </a:p>
      </dgm:t>
    </dgm:pt>
    <dgm:pt modelId="{69B8ED37-2BE8-4FD2-BF8C-239BAB682BBE}">
      <dgm:prSet/>
      <dgm:spPr/>
      <dgm:t>
        <a:bodyPr/>
        <a:lstStyle/>
        <a:p>
          <a:r>
            <a:rPr lang="ru-RU" b="1" i="0" dirty="0" smtClean="0"/>
            <a:t>обучающиеся должны выполнять большой объем самостоятельной работы;</a:t>
          </a:r>
          <a:endParaRPr lang="ru-RU" b="1" dirty="0"/>
        </a:p>
      </dgm:t>
    </dgm:pt>
    <dgm:pt modelId="{2A4CF067-1E64-4B8D-947A-19F3366A8ED5}" type="parTrans" cxnId="{31735E74-704A-44B1-B4DF-4E6B101957E4}">
      <dgm:prSet/>
      <dgm:spPr/>
      <dgm:t>
        <a:bodyPr/>
        <a:lstStyle/>
        <a:p>
          <a:endParaRPr lang="ru-RU"/>
        </a:p>
      </dgm:t>
    </dgm:pt>
    <dgm:pt modelId="{4820A685-7850-467A-A543-2DAA05442BF5}" type="sibTrans" cxnId="{31735E74-704A-44B1-B4DF-4E6B101957E4}">
      <dgm:prSet/>
      <dgm:spPr/>
      <dgm:t>
        <a:bodyPr/>
        <a:lstStyle/>
        <a:p>
          <a:endParaRPr lang="ru-RU"/>
        </a:p>
      </dgm:t>
    </dgm:pt>
    <dgm:pt modelId="{9A87BD40-4D8D-4B2C-9446-80D0954AE8B6}">
      <dgm:prSet/>
      <dgm:spPr/>
      <dgm:t>
        <a:bodyPr/>
        <a:lstStyle/>
        <a:p>
          <a:r>
            <a:rPr lang="ru-RU" b="1" i="0" dirty="0" smtClean="0"/>
            <a:t>обучающиеся сами несут ответственность за свое обучение.</a:t>
          </a:r>
          <a:endParaRPr lang="ru-RU" b="1" dirty="0"/>
        </a:p>
      </dgm:t>
    </dgm:pt>
    <dgm:pt modelId="{154DB0E5-363C-4451-87CF-92D976B0D590}" type="parTrans" cxnId="{CF133FD2-7BD5-41E0-9205-ABED0102A1FB}">
      <dgm:prSet/>
      <dgm:spPr/>
      <dgm:t>
        <a:bodyPr/>
        <a:lstStyle/>
        <a:p>
          <a:endParaRPr lang="ru-RU"/>
        </a:p>
      </dgm:t>
    </dgm:pt>
    <dgm:pt modelId="{110921E9-704B-42D2-905A-77C8C96C13A6}" type="sibTrans" cxnId="{CF133FD2-7BD5-41E0-9205-ABED0102A1FB}">
      <dgm:prSet/>
      <dgm:spPr/>
      <dgm:t>
        <a:bodyPr/>
        <a:lstStyle/>
        <a:p>
          <a:endParaRPr lang="ru-RU"/>
        </a:p>
      </dgm:t>
    </dgm:pt>
    <dgm:pt modelId="{77538DD9-5681-496D-97CB-FE036179F0C6}" type="pres">
      <dgm:prSet presAssocID="{747399BB-71D4-409C-9827-70B5B538B7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0C56A7-435E-49DF-A375-76A61566F3F7}" type="pres">
      <dgm:prSet presAssocID="{3E9DACDA-B0B1-4A3A-841A-FC8907DCBB42}" presName="linNode" presStyleCnt="0"/>
      <dgm:spPr/>
    </dgm:pt>
    <dgm:pt modelId="{4C12CC68-30D4-464F-A2A1-7DDD4435B32E}" type="pres">
      <dgm:prSet presAssocID="{3E9DACDA-B0B1-4A3A-841A-FC8907DCBB42}" presName="parentText" presStyleLbl="node1" presStyleIdx="0" presStyleCnt="4" custScaleY="40830" custLinFactNeighborX="-18625" custLinFactNeighborY="12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D62D7-40F1-4E33-99F4-C1C4950A352D}" type="pres">
      <dgm:prSet presAssocID="{3E9DACDA-B0B1-4A3A-841A-FC8907DCBB42}" presName="descendantText" presStyleLbl="alignAccFollowNode1" presStyleIdx="0" presStyleCnt="4" custScaleX="97750" custScaleY="45579" custLinFactNeighborX="-889" custLinFactNeighborY="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9A1F9-E174-4263-BC0D-6FD0B10B6D61}" type="pres">
      <dgm:prSet presAssocID="{036C1216-133D-4650-B72B-2FC961F5DCE2}" presName="sp" presStyleCnt="0"/>
      <dgm:spPr/>
    </dgm:pt>
    <dgm:pt modelId="{DF16DF63-29D1-4116-ACE0-5F8AC7C37A0E}" type="pres">
      <dgm:prSet presAssocID="{F62EED53-D33B-4468-9908-7672FDDCF1B7}" presName="linNode" presStyleCnt="0"/>
      <dgm:spPr/>
    </dgm:pt>
    <dgm:pt modelId="{4E14DEB4-876D-47BF-A56A-08EC80834DC3}" type="pres">
      <dgm:prSet presAssocID="{F62EED53-D33B-4468-9908-7672FDDCF1B7}" presName="parentText" presStyleLbl="node1" presStyleIdx="1" presStyleCnt="4" custScaleY="40705" custLinFactNeighborX="-624" custLinFactNeighborY="-9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21CB9-BABE-4E65-BB69-678016DBB217}" type="pres">
      <dgm:prSet presAssocID="{F62EED53-D33B-4468-9908-7672FDDCF1B7}" presName="descendantText" presStyleLbl="alignAccFollowNode1" presStyleIdx="1" presStyleCnt="4" custScaleX="98502" custScaleY="54442" custLinFactNeighborX="-1558" custLinFactNeighborY="-2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54EFD-B59F-4466-87A8-9C61981B5546}" type="pres">
      <dgm:prSet presAssocID="{5741269B-0991-4235-8C5F-A34EC62EE025}" presName="sp" presStyleCnt="0"/>
      <dgm:spPr/>
    </dgm:pt>
    <dgm:pt modelId="{6086904F-C375-4063-9189-C874C557FBA6}" type="pres">
      <dgm:prSet presAssocID="{52543563-94B5-4E4E-B691-5DDB0D018A97}" presName="linNode" presStyleCnt="0"/>
      <dgm:spPr/>
    </dgm:pt>
    <dgm:pt modelId="{BFE98D6F-581F-435A-BCA0-EA3C5B73591E}" type="pres">
      <dgm:prSet presAssocID="{52543563-94B5-4E4E-B691-5DDB0D018A97}" presName="parentText" presStyleLbl="node1" presStyleIdx="2" presStyleCnt="4" custScaleY="36562" custLinFactNeighborX="-874" custLinFactNeighborY="6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D2033-BE55-4E00-AE6D-F994172D3C55}" type="pres">
      <dgm:prSet presAssocID="{52543563-94B5-4E4E-B691-5DDB0D018A97}" presName="descendantText" presStyleLbl="alignAccFollowNode1" presStyleIdx="2" presStyleCnt="4" custScaleX="98000" custScaleY="44568" custLinFactNeighborX="-667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55BC0-8521-43E2-B811-6AB96E2BE6D1}" type="pres">
      <dgm:prSet presAssocID="{F244EA95-FDC2-4943-92BE-AAF8283BF735}" presName="sp" presStyleCnt="0"/>
      <dgm:spPr/>
    </dgm:pt>
    <dgm:pt modelId="{D9AE4A6A-E3F2-4411-BA22-6A412201A382}" type="pres">
      <dgm:prSet presAssocID="{38F8D24A-8D22-4255-BEE1-7A598DC5920B}" presName="linNode" presStyleCnt="0"/>
      <dgm:spPr/>
    </dgm:pt>
    <dgm:pt modelId="{68F49C20-18C0-4F79-B372-16EECCD7BA7D}" type="pres">
      <dgm:prSet presAssocID="{38F8D24A-8D22-4255-BEE1-7A598DC5920B}" presName="parentText" presStyleLbl="node1" presStyleIdx="3" presStyleCnt="4" custScaleX="97776" custScaleY="36272" custLinFactNeighborX="-11624" custLinFactNeighborY="-29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0527D5-7F30-4786-B6AF-A0AB36072B3A}" type="pres">
      <dgm:prSet presAssocID="{38F8D24A-8D22-4255-BEE1-7A598DC5920B}" presName="descendantText" presStyleLbl="alignAccFollowNode1" presStyleIdx="3" presStyleCnt="4" custScaleX="97000" custScaleY="38214" custLinFactNeighborX="1778" custLinFactNeighborY="-3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8E2C3A-AF3A-4476-AEC1-AF5D2D2BA2E2}" srcId="{747399BB-71D4-409C-9827-70B5B538B73B}" destId="{3E9DACDA-B0B1-4A3A-841A-FC8907DCBB42}" srcOrd="0" destOrd="0" parTransId="{5D4FACDC-7272-4194-BD5A-F6495BBEEC3B}" sibTransId="{036C1216-133D-4650-B72B-2FC961F5DCE2}"/>
    <dgm:cxn modelId="{CF133FD2-7BD5-41E0-9205-ABED0102A1FB}" srcId="{52543563-94B5-4E4E-B691-5DDB0D018A97}" destId="{9A87BD40-4D8D-4B2C-9446-80D0954AE8B6}" srcOrd="2" destOrd="0" parTransId="{154DB0E5-363C-4451-87CF-92D976B0D590}" sibTransId="{110921E9-704B-42D2-905A-77C8C96C13A6}"/>
    <dgm:cxn modelId="{D80B67C1-5716-43E6-8579-BA4357FC2E85}" type="presOf" srcId="{3E9DACDA-B0B1-4A3A-841A-FC8907DCBB42}" destId="{4C12CC68-30D4-464F-A2A1-7DDD4435B32E}" srcOrd="0" destOrd="0" presId="urn:microsoft.com/office/officeart/2005/8/layout/vList5"/>
    <dgm:cxn modelId="{EF91AFBE-CEDF-41B6-A767-4CA38E9B4770}" type="presOf" srcId="{2F950D55-FDE2-428F-AC26-FE3BE81D4E49}" destId="{54821CB9-BABE-4E65-BB69-678016DBB217}" srcOrd="0" destOrd="2" presId="urn:microsoft.com/office/officeart/2005/8/layout/vList5"/>
    <dgm:cxn modelId="{04FAECA5-F738-4ED6-A660-3E9BD32AF51F}" type="presOf" srcId="{C0ADFD7A-2F3C-46FB-9AA5-B42FE4A74791}" destId="{54821CB9-BABE-4E65-BB69-678016DBB217}" srcOrd="0" destOrd="0" presId="urn:microsoft.com/office/officeart/2005/8/layout/vList5"/>
    <dgm:cxn modelId="{F97BAD33-E681-467E-AB44-0252FD84A395}" type="presOf" srcId="{CB887BAE-46BB-4B0C-AE49-4F1ECE5802EF}" destId="{54821CB9-BABE-4E65-BB69-678016DBB217}" srcOrd="0" destOrd="1" presId="urn:microsoft.com/office/officeart/2005/8/layout/vList5"/>
    <dgm:cxn modelId="{E4AFAA23-1C75-4CF3-B328-310DB7D57EBD}" type="presOf" srcId="{9A87BD40-4D8D-4B2C-9446-80D0954AE8B6}" destId="{C39D2033-BE55-4E00-AE6D-F994172D3C55}" srcOrd="0" destOrd="2" presId="urn:microsoft.com/office/officeart/2005/8/layout/vList5"/>
    <dgm:cxn modelId="{7F310E3B-8B6E-4CDD-81DA-E73C472FA21F}" type="presOf" srcId="{542ECF26-EA9D-49CE-A684-804C06544232}" destId="{C39D2033-BE55-4E00-AE6D-F994172D3C55}" srcOrd="0" destOrd="0" presId="urn:microsoft.com/office/officeart/2005/8/layout/vList5"/>
    <dgm:cxn modelId="{DE7C209B-BCCA-4F4B-888D-85CC0D231F76}" srcId="{3E9DACDA-B0B1-4A3A-841A-FC8907DCBB42}" destId="{6E814F1D-0982-40B9-BE99-CD788439EB63}" srcOrd="2" destOrd="0" parTransId="{95ACFFFA-917D-497E-8621-BC71EF7749AD}" sibTransId="{891D5918-FA3D-47CA-8D5E-8DD53A79F14E}"/>
    <dgm:cxn modelId="{C447E70A-5188-4BE6-A4CD-3E388B1E8C02}" type="presOf" srcId="{747399BB-71D4-409C-9827-70B5B538B73B}" destId="{77538DD9-5681-496D-97CB-FE036179F0C6}" srcOrd="0" destOrd="0" presId="urn:microsoft.com/office/officeart/2005/8/layout/vList5"/>
    <dgm:cxn modelId="{804A7266-EA30-46D6-A3CB-F04C2B748F75}" srcId="{3E9DACDA-B0B1-4A3A-841A-FC8907DCBB42}" destId="{A6A4B37A-6A52-4658-99A0-433D0DE3C6BA}" srcOrd="0" destOrd="0" parTransId="{EFC8A1C9-02EE-4BB8-9A3D-9B4B425BCE8C}" sibTransId="{45C2AC7A-759D-48B2-94C9-7269B734F506}"/>
    <dgm:cxn modelId="{72917C3C-ECC7-467F-86C4-F458838AB065}" srcId="{38F8D24A-8D22-4255-BEE1-7A598DC5920B}" destId="{7FA9BB28-0A3E-40B3-8E0A-9BCB67481E5C}" srcOrd="0" destOrd="0" parTransId="{AE1B921A-85A2-49D2-8045-6883780F2AFA}" sibTransId="{ACADF3FF-D2DF-41C8-9436-C41F367797BF}"/>
    <dgm:cxn modelId="{D316FA6C-AA6E-459E-A754-A635AADD3455}" srcId="{747399BB-71D4-409C-9827-70B5B538B73B}" destId="{52543563-94B5-4E4E-B691-5DDB0D018A97}" srcOrd="2" destOrd="0" parTransId="{E6C7C242-D9B0-49D3-9064-9F245428DC45}" sibTransId="{F244EA95-FDC2-4943-92BE-AAF8283BF735}"/>
    <dgm:cxn modelId="{A1E92F64-77B4-44F2-B73A-6C57B112E572}" srcId="{747399BB-71D4-409C-9827-70B5B538B73B}" destId="{F62EED53-D33B-4468-9908-7672FDDCF1B7}" srcOrd="1" destOrd="0" parTransId="{341605E0-F0F3-4D54-88FF-443375DFD78F}" sibTransId="{5741269B-0991-4235-8C5F-A34EC62EE025}"/>
    <dgm:cxn modelId="{140DB588-F276-401B-83F5-BE219A2582E8}" type="presOf" srcId="{F62EED53-D33B-4468-9908-7672FDDCF1B7}" destId="{4E14DEB4-876D-47BF-A56A-08EC80834DC3}" srcOrd="0" destOrd="0" presId="urn:microsoft.com/office/officeart/2005/8/layout/vList5"/>
    <dgm:cxn modelId="{897AC593-341E-4691-9FB2-76D35F769B79}" srcId="{F62EED53-D33B-4468-9908-7672FDDCF1B7}" destId="{CB887BAE-46BB-4B0C-AE49-4F1ECE5802EF}" srcOrd="1" destOrd="0" parTransId="{445A7B9D-71E8-4650-99DE-B71418D87DFB}" sibTransId="{1777901A-6AA9-411D-93C8-07CF13C8A633}"/>
    <dgm:cxn modelId="{31735E74-704A-44B1-B4DF-4E6B101957E4}" srcId="{52543563-94B5-4E4E-B691-5DDB0D018A97}" destId="{69B8ED37-2BE8-4FD2-BF8C-239BAB682BBE}" srcOrd="1" destOrd="0" parTransId="{2A4CF067-1E64-4B8D-947A-19F3366A8ED5}" sibTransId="{4820A685-7850-467A-A543-2DAA05442BF5}"/>
    <dgm:cxn modelId="{D50689E6-B208-4732-9078-79AB1BB2D0BD}" type="presOf" srcId="{38F8D24A-8D22-4255-BEE1-7A598DC5920B}" destId="{68F49C20-18C0-4F79-B372-16EECCD7BA7D}" srcOrd="0" destOrd="0" presId="urn:microsoft.com/office/officeart/2005/8/layout/vList5"/>
    <dgm:cxn modelId="{B0053C5D-0434-4E92-B526-56E553206A90}" type="presOf" srcId="{013A65EF-29A8-4487-BD2A-5430455FEAF4}" destId="{BD9D62D7-40F1-4E33-99F4-C1C4950A352D}" srcOrd="0" destOrd="1" presId="urn:microsoft.com/office/officeart/2005/8/layout/vList5"/>
    <dgm:cxn modelId="{545325E1-895C-45B6-8C3A-5560F47A581C}" srcId="{F62EED53-D33B-4468-9908-7672FDDCF1B7}" destId="{2F950D55-FDE2-428F-AC26-FE3BE81D4E49}" srcOrd="2" destOrd="0" parTransId="{3D82FBAD-C975-4913-AC4A-2AD9774524E8}" sibTransId="{DC84840A-5377-4E6C-AA3D-133C941E077C}"/>
    <dgm:cxn modelId="{A0A9C528-E5BB-4031-AC21-7A325090F98C}" type="presOf" srcId="{69B8ED37-2BE8-4FD2-BF8C-239BAB682BBE}" destId="{C39D2033-BE55-4E00-AE6D-F994172D3C55}" srcOrd="0" destOrd="1" presId="urn:microsoft.com/office/officeart/2005/8/layout/vList5"/>
    <dgm:cxn modelId="{82CC1B70-5012-4427-9E7E-19F604F49BE3}" srcId="{747399BB-71D4-409C-9827-70B5B538B73B}" destId="{38F8D24A-8D22-4255-BEE1-7A598DC5920B}" srcOrd="3" destOrd="0" parTransId="{D88FD14A-2B5F-490D-805C-8DFC02A3A103}" sibTransId="{3281DA5F-451C-4B20-944E-AA5BADF3D069}"/>
    <dgm:cxn modelId="{BA23CDE1-9884-4DFA-B14E-451429F41F5C}" type="presOf" srcId="{7FA9BB28-0A3E-40B3-8E0A-9BCB67481E5C}" destId="{D00527D5-7F30-4786-B6AF-A0AB36072B3A}" srcOrd="0" destOrd="0" presId="urn:microsoft.com/office/officeart/2005/8/layout/vList5"/>
    <dgm:cxn modelId="{C4463691-5F13-4659-B97B-107D1981D15A}" type="presOf" srcId="{52543563-94B5-4E4E-B691-5DDB0D018A97}" destId="{BFE98D6F-581F-435A-BCA0-EA3C5B73591E}" srcOrd="0" destOrd="0" presId="urn:microsoft.com/office/officeart/2005/8/layout/vList5"/>
    <dgm:cxn modelId="{27B759EE-C2DA-4BFD-B83F-A95F564768A0}" type="presOf" srcId="{6E814F1D-0982-40B9-BE99-CD788439EB63}" destId="{BD9D62D7-40F1-4E33-99F4-C1C4950A352D}" srcOrd="0" destOrd="2" presId="urn:microsoft.com/office/officeart/2005/8/layout/vList5"/>
    <dgm:cxn modelId="{387891A0-33B0-4B83-AD1B-AE85BC9BD153}" type="presOf" srcId="{A6A4B37A-6A52-4658-99A0-433D0DE3C6BA}" destId="{BD9D62D7-40F1-4E33-99F4-C1C4950A352D}" srcOrd="0" destOrd="0" presId="urn:microsoft.com/office/officeart/2005/8/layout/vList5"/>
    <dgm:cxn modelId="{CA6222E0-665B-4960-8B62-D5996BE7E79A}" srcId="{F62EED53-D33B-4468-9908-7672FDDCF1B7}" destId="{C0ADFD7A-2F3C-46FB-9AA5-B42FE4A74791}" srcOrd="0" destOrd="0" parTransId="{E7A14B3F-DEC2-49BD-8B19-3A8A6306E3D6}" sibTransId="{3C537830-A601-4595-907F-D7249A7DDDFB}"/>
    <dgm:cxn modelId="{661BC052-EBE2-4D34-9969-5E4525099364}" srcId="{52543563-94B5-4E4E-B691-5DDB0D018A97}" destId="{542ECF26-EA9D-49CE-A684-804C06544232}" srcOrd="0" destOrd="0" parTransId="{BEB3EFCD-CA33-4B06-A0C7-AEF9DB69319A}" sibTransId="{4820701E-1E9D-4FDB-8563-C1F1559A2070}"/>
    <dgm:cxn modelId="{662AE435-8729-4D67-9D53-997C502345A6}" srcId="{3E9DACDA-B0B1-4A3A-841A-FC8907DCBB42}" destId="{013A65EF-29A8-4487-BD2A-5430455FEAF4}" srcOrd="1" destOrd="0" parTransId="{BDC44B85-D1C0-4402-8D1A-EE1E850C0EC6}" sibTransId="{B5656CF5-322F-4DAF-BAFC-360801206469}"/>
    <dgm:cxn modelId="{B2780154-FE93-41EE-81EF-07387F8639AF}" type="presParOf" srcId="{77538DD9-5681-496D-97CB-FE036179F0C6}" destId="{0E0C56A7-435E-49DF-A375-76A61566F3F7}" srcOrd="0" destOrd="0" presId="urn:microsoft.com/office/officeart/2005/8/layout/vList5"/>
    <dgm:cxn modelId="{D2389DD6-651F-48C8-9466-7F1A45255CEB}" type="presParOf" srcId="{0E0C56A7-435E-49DF-A375-76A61566F3F7}" destId="{4C12CC68-30D4-464F-A2A1-7DDD4435B32E}" srcOrd="0" destOrd="0" presId="urn:microsoft.com/office/officeart/2005/8/layout/vList5"/>
    <dgm:cxn modelId="{FC1AD096-C223-4618-A3B4-473DA3CF474C}" type="presParOf" srcId="{0E0C56A7-435E-49DF-A375-76A61566F3F7}" destId="{BD9D62D7-40F1-4E33-99F4-C1C4950A352D}" srcOrd="1" destOrd="0" presId="urn:microsoft.com/office/officeart/2005/8/layout/vList5"/>
    <dgm:cxn modelId="{F558BC65-3AEB-4375-A8D6-A03AB593AD02}" type="presParOf" srcId="{77538DD9-5681-496D-97CB-FE036179F0C6}" destId="{C019A1F9-E174-4263-BC0D-6FD0B10B6D61}" srcOrd="1" destOrd="0" presId="urn:microsoft.com/office/officeart/2005/8/layout/vList5"/>
    <dgm:cxn modelId="{84547ABD-2000-4586-99C8-25F2FCB80FEC}" type="presParOf" srcId="{77538DD9-5681-496D-97CB-FE036179F0C6}" destId="{DF16DF63-29D1-4116-ACE0-5F8AC7C37A0E}" srcOrd="2" destOrd="0" presId="urn:microsoft.com/office/officeart/2005/8/layout/vList5"/>
    <dgm:cxn modelId="{69AD5E06-EA23-4851-AA55-40A05E2C79AA}" type="presParOf" srcId="{DF16DF63-29D1-4116-ACE0-5F8AC7C37A0E}" destId="{4E14DEB4-876D-47BF-A56A-08EC80834DC3}" srcOrd="0" destOrd="0" presId="urn:microsoft.com/office/officeart/2005/8/layout/vList5"/>
    <dgm:cxn modelId="{F4389B65-9341-4D98-BF7A-B66803E8C4E2}" type="presParOf" srcId="{DF16DF63-29D1-4116-ACE0-5F8AC7C37A0E}" destId="{54821CB9-BABE-4E65-BB69-678016DBB217}" srcOrd="1" destOrd="0" presId="urn:microsoft.com/office/officeart/2005/8/layout/vList5"/>
    <dgm:cxn modelId="{50B881D7-CA5E-4EB5-8A92-4D7A8E80B1B8}" type="presParOf" srcId="{77538DD9-5681-496D-97CB-FE036179F0C6}" destId="{02054EFD-B59F-4466-87A8-9C61981B5546}" srcOrd="3" destOrd="0" presId="urn:microsoft.com/office/officeart/2005/8/layout/vList5"/>
    <dgm:cxn modelId="{AD67C983-6BD8-46C3-A425-64601FC04A9D}" type="presParOf" srcId="{77538DD9-5681-496D-97CB-FE036179F0C6}" destId="{6086904F-C375-4063-9189-C874C557FBA6}" srcOrd="4" destOrd="0" presId="urn:microsoft.com/office/officeart/2005/8/layout/vList5"/>
    <dgm:cxn modelId="{77E4CB67-8E79-4DEC-BE50-EB5E86B2E1E4}" type="presParOf" srcId="{6086904F-C375-4063-9189-C874C557FBA6}" destId="{BFE98D6F-581F-435A-BCA0-EA3C5B73591E}" srcOrd="0" destOrd="0" presId="urn:microsoft.com/office/officeart/2005/8/layout/vList5"/>
    <dgm:cxn modelId="{1607C4C9-929C-4A5C-AD0B-AC132641DAE8}" type="presParOf" srcId="{6086904F-C375-4063-9189-C874C557FBA6}" destId="{C39D2033-BE55-4E00-AE6D-F994172D3C55}" srcOrd="1" destOrd="0" presId="urn:microsoft.com/office/officeart/2005/8/layout/vList5"/>
    <dgm:cxn modelId="{75FEFE30-EC35-49CA-8DDF-B70BFDC87764}" type="presParOf" srcId="{77538DD9-5681-496D-97CB-FE036179F0C6}" destId="{FB455BC0-8521-43E2-B811-6AB96E2BE6D1}" srcOrd="5" destOrd="0" presId="urn:microsoft.com/office/officeart/2005/8/layout/vList5"/>
    <dgm:cxn modelId="{AA5B54B0-EBDE-4730-A7FA-0A91913CE7AF}" type="presParOf" srcId="{77538DD9-5681-496D-97CB-FE036179F0C6}" destId="{D9AE4A6A-E3F2-4411-BA22-6A412201A382}" srcOrd="6" destOrd="0" presId="urn:microsoft.com/office/officeart/2005/8/layout/vList5"/>
    <dgm:cxn modelId="{359A4D1C-47D0-4FE8-B2B8-3FAD54229C3C}" type="presParOf" srcId="{D9AE4A6A-E3F2-4411-BA22-6A412201A382}" destId="{68F49C20-18C0-4F79-B372-16EECCD7BA7D}" srcOrd="0" destOrd="0" presId="urn:microsoft.com/office/officeart/2005/8/layout/vList5"/>
    <dgm:cxn modelId="{F0CE1CF0-53E5-44BB-AD1E-4094E284B520}" type="presParOf" srcId="{D9AE4A6A-E3F2-4411-BA22-6A412201A382}" destId="{D00527D5-7F30-4786-B6AF-A0AB36072B3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406D0E-1263-46FA-81A9-2A73948CCE52}" type="doc">
      <dgm:prSet loTypeId="urn:microsoft.com/office/officeart/2005/8/layout/radial1" loCatId="cycle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5277BBAD-3D93-4B78-8045-E7976168478F}">
      <dgm:prSet phldrT="[Текст]" custT="1"/>
      <dgm:spPr/>
      <dgm:t>
        <a:bodyPr/>
        <a:lstStyle/>
        <a:p>
          <a:r>
            <a:rPr lang="ru-RU" sz="2000" b="1" i="0" u="none" dirty="0" smtClean="0"/>
            <a:t>Условия для перехода на модульное обучение</a:t>
          </a:r>
          <a:endParaRPr lang="ru-RU" sz="2000" b="1" u="none" dirty="0"/>
        </a:p>
      </dgm:t>
    </dgm:pt>
    <dgm:pt modelId="{0C78086B-4AA7-4E7C-ADB7-470A754DC8A3}" type="parTrans" cxnId="{D3E8432C-D896-487A-8510-367603F2AC73}">
      <dgm:prSet/>
      <dgm:spPr/>
      <dgm:t>
        <a:bodyPr/>
        <a:lstStyle/>
        <a:p>
          <a:endParaRPr lang="ru-RU"/>
        </a:p>
      </dgm:t>
    </dgm:pt>
    <dgm:pt modelId="{C2FBA534-DF94-4394-BBE4-24168C10958E}" type="sibTrans" cxnId="{D3E8432C-D896-487A-8510-367603F2AC73}">
      <dgm:prSet/>
      <dgm:spPr/>
      <dgm:t>
        <a:bodyPr/>
        <a:lstStyle/>
        <a:p>
          <a:endParaRPr lang="ru-RU"/>
        </a:p>
      </dgm:t>
    </dgm:pt>
    <dgm:pt modelId="{6DAFE030-0E8B-4E36-B85D-39602B72D20A}">
      <dgm:prSet custT="1"/>
      <dgm:spPr/>
      <dgm:t>
        <a:bodyPr/>
        <a:lstStyle/>
        <a:p>
          <a:r>
            <a:rPr lang="ru-RU" sz="1800" b="1" i="0" u="heavy" dirty="0" smtClean="0">
              <a:solidFill>
                <a:srgbClr val="002060"/>
              </a:solidFill>
            </a:rPr>
            <a:t>Второе условие </a:t>
          </a:r>
          <a:r>
            <a:rPr lang="ru-RU" sz="1800" b="0" i="0" dirty="0" smtClean="0">
              <a:solidFill>
                <a:srgbClr val="002060"/>
              </a:solidFill>
            </a:rPr>
            <a:t>Готовность школьников к выполнению самостоятельной учебно-познавательной деятельности: </a:t>
          </a:r>
          <a:r>
            <a:rPr lang="ru-RU" sz="1800" b="0" i="0" dirty="0" err="1" smtClean="0">
              <a:solidFill>
                <a:srgbClr val="002060"/>
              </a:solidFill>
            </a:rPr>
            <a:t>сформированность</a:t>
          </a:r>
          <a:r>
            <a:rPr lang="ru-RU" sz="1800" b="0" i="0" dirty="0" smtClean="0">
              <a:solidFill>
                <a:srgbClr val="002060"/>
              </a:solidFill>
            </a:rPr>
            <a:t> минимума знаний и общих учебных умений.</a:t>
          </a:r>
          <a:endParaRPr lang="ru-RU" sz="1800" dirty="0">
            <a:solidFill>
              <a:srgbClr val="002060"/>
            </a:solidFill>
          </a:endParaRPr>
        </a:p>
      </dgm:t>
    </dgm:pt>
    <dgm:pt modelId="{14591CA8-D19F-4D7C-B69F-625DB711A1E9}" type="parTrans" cxnId="{E731E5EA-CECF-425B-9BBB-B487DE293B9A}">
      <dgm:prSet/>
      <dgm:spPr/>
      <dgm:t>
        <a:bodyPr/>
        <a:lstStyle/>
        <a:p>
          <a:endParaRPr lang="ru-RU"/>
        </a:p>
      </dgm:t>
    </dgm:pt>
    <dgm:pt modelId="{F15588F4-2370-4D12-B386-5A8EDDB77466}" type="sibTrans" cxnId="{E731E5EA-CECF-425B-9BBB-B487DE293B9A}">
      <dgm:prSet/>
      <dgm:spPr/>
      <dgm:t>
        <a:bodyPr/>
        <a:lstStyle/>
        <a:p>
          <a:endParaRPr lang="ru-RU"/>
        </a:p>
      </dgm:t>
    </dgm:pt>
    <dgm:pt modelId="{BC49C568-F8BE-4984-847F-DA3C962C2FED}">
      <dgm:prSet/>
      <dgm:spPr/>
      <dgm:t>
        <a:bodyPr/>
        <a:lstStyle/>
        <a:p>
          <a:endParaRPr lang="ru-RU"/>
        </a:p>
      </dgm:t>
    </dgm:pt>
    <dgm:pt modelId="{5673F2ED-A188-4E22-A1ED-EBE06F319503}" type="parTrans" cxnId="{81E6F93B-89D3-47F0-8B06-A282C7DEB30A}">
      <dgm:prSet/>
      <dgm:spPr/>
      <dgm:t>
        <a:bodyPr/>
        <a:lstStyle/>
        <a:p>
          <a:endParaRPr lang="ru-RU"/>
        </a:p>
      </dgm:t>
    </dgm:pt>
    <dgm:pt modelId="{06C26603-F102-410E-B5BD-C9C7A6E92EB7}" type="sibTrans" cxnId="{81E6F93B-89D3-47F0-8B06-A282C7DEB30A}">
      <dgm:prSet/>
      <dgm:spPr/>
      <dgm:t>
        <a:bodyPr/>
        <a:lstStyle/>
        <a:p>
          <a:endParaRPr lang="ru-RU"/>
        </a:p>
      </dgm:t>
    </dgm:pt>
    <dgm:pt modelId="{8E184971-600C-405B-A1C6-8509C5B15C59}">
      <dgm:prSet/>
      <dgm:spPr/>
      <dgm:t>
        <a:bodyPr/>
        <a:lstStyle/>
        <a:p>
          <a:endParaRPr lang="ru-RU"/>
        </a:p>
      </dgm:t>
    </dgm:pt>
    <dgm:pt modelId="{7F10670A-B5F8-4421-A3FD-B2E05C2F9951}" type="parTrans" cxnId="{6F4787A8-8245-4D78-A86A-5C769546A49F}">
      <dgm:prSet/>
      <dgm:spPr/>
      <dgm:t>
        <a:bodyPr/>
        <a:lstStyle/>
        <a:p>
          <a:endParaRPr lang="ru-RU"/>
        </a:p>
      </dgm:t>
    </dgm:pt>
    <dgm:pt modelId="{88DF0F38-5E58-45A0-98F9-354AEF338515}" type="sibTrans" cxnId="{6F4787A8-8245-4D78-A86A-5C769546A49F}">
      <dgm:prSet/>
      <dgm:spPr/>
      <dgm:t>
        <a:bodyPr/>
        <a:lstStyle/>
        <a:p>
          <a:endParaRPr lang="ru-RU"/>
        </a:p>
      </dgm:t>
    </dgm:pt>
    <dgm:pt modelId="{4CC00F38-5985-460D-A254-4F727C6CAF62}">
      <dgm:prSet custT="1"/>
      <dgm:spPr/>
      <dgm:t>
        <a:bodyPr/>
        <a:lstStyle/>
        <a:p>
          <a:r>
            <a:rPr lang="ru-RU" sz="1800" b="1" i="0" u="heavy" dirty="0" smtClean="0">
              <a:solidFill>
                <a:srgbClr val="002060"/>
              </a:solidFill>
            </a:rPr>
            <a:t>Первое условие</a:t>
          </a:r>
          <a:r>
            <a:rPr lang="ru-RU" sz="1800" b="1" i="0" dirty="0" smtClean="0">
              <a:solidFill>
                <a:srgbClr val="002060"/>
              </a:solidFill>
            </a:rPr>
            <a:t> </a:t>
          </a:r>
          <a:r>
            <a:rPr lang="ru-RU" sz="1800" b="0" i="0" dirty="0" smtClean="0">
              <a:solidFill>
                <a:srgbClr val="002060"/>
              </a:solidFill>
            </a:rPr>
            <a:t>Мотивация учителя. </a:t>
          </a:r>
          <a:endParaRPr lang="ru-RU" sz="1800" dirty="0">
            <a:solidFill>
              <a:srgbClr val="002060"/>
            </a:solidFill>
          </a:endParaRPr>
        </a:p>
      </dgm:t>
    </dgm:pt>
    <dgm:pt modelId="{FFDAF5D9-3C7E-4CA7-8507-6AC9EA819189}" type="parTrans" cxnId="{C4932A84-54DB-43AE-A5EB-D405908365A9}">
      <dgm:prSet/>
      <dgm:spPr/>
      <dgm:t>
        <a:bodyPr/>
        <a:lstStyle/>
        <a:p>
          <a:endParaRPr lang="ru-RU"/>
        </a:p>
      </dgm:t>
    </dgm:pt>
    <dgm:pt modelId="{AD599D69-C48C-459C-A492-6F1FF89B4261}" type="sibTrans" cxnId="{C4932A84-54DB-43AE-A5EB-D405908365A9}">
      <dgm:prSet/>
      <dgm:spPr/>
      <dgm:t>
        <a:bodyPr/>
        <a:lstStyle/>
        <a:p>
          <a:endParaRPr lang="ru-RU"/>
        </a:p>
      </dgm:t>
    </dgm:pt>
    <dgm:pt modelId="{86335B41-D695-4E36-8868-14984B05BFAC}">
      <dgm:prSet custT="1"/>
      <dgm:spPr/>
      <dgm:t>
        <a:bodyPr/>
        <a:lstStyle/>
        <a:p>
          <a:r>
            <a:rPr lang="ru-RU" sz="1800" b="1" i="0" u="heavy" dirty="0" smtClean="0">
              <a:solidFill>
                <a:srgbClr val="002060"/>
              </a:solidFill>
            </a:rPr>
            <a:t>Третье условие</a:t>
          </a:r>
          <a:r>
            <a:rPr lang="ru-RU" sz="1800" b="1" i="0" dirty="0" smtClean="0">
              <a:solidFill>
                <a:srgbClr val="002060"/>
              </a:solidFill>
            </a:rPr>
            <a:t>  </a:t>
          </a:r>
          <a:r>
            <a:rPr lang="ru-RU" sz="1800" b="0" i="0" dirty="0" smtClean="0">
              <a:solidFill>
                <a:srgbClr val="002060"/>
              </a:solidFill>
            </a:rPr>
            <a:t>материальные возможности школы в размножении модулей, ибо они только тогда сыграют свою роль, когда каждый ученик будет обеспечен этой программой действий.</a:t>
          </a:r>
          <a:endParaRPr lang="ru-RU" sz="1800" dirty="0">
            <a:solidFill>
              <a:srgbClr val="002060"/>
            </a:solidFill>
          </a:endParaRPr>
        </a:p>
      </dgm:t>
    </dgm:pt>
    <dgm:pt modelId="{43663231-C13F-47EC-B3DD-6B147A9119F8}" type="parTrans" cxnId="{F8BA517D-C187-4408-9919-5CCCBAAB467F}">
      <dgm:prSet/>
      <dgm:spPr/>
      <dgm:t>
        <a:bodyPr/>
        <a:lstStyle/>
        <a:p>
          <a:endParaRPr lang="ru-RU"/>
        </a:p>
      </dgm:t>
    </dgm:pt>
    <dgm:pt modelId="{16DF6281-7A93-4E98-BA97-E4A83A755971}" type="sibTrans" cxnId="{F8BA517D-C187-4408-9919-5CCCBAAB467F}">
      <dgm:prSet/>
      <dgm:spPr/>
      <dgm:t>
        <a:bodyPr/>
        <a:lstStyle/>
        <a:p>
          <a:endParaRPr lang="ru-RU"/>
        </a:p>
      </dgm:t>
    </dgm:pt>
    <dgm:pt modelId="{47D10F8E-FD92-422C-B864-E0AB81469098}" type="pres">
      <dgm:prSet presAssocID="{B5406D0E-1263-46FA-81A9-2A73948CCE5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C8B1C5-2EAA-418A-BB51-9498033E36B4}" type="pres">
      <dgm:prSet presAssocID="{5277BBAD-3D93-4B78-8045-E7976168478F}" presName="centerShape" presStyleLbl="node0" presStyleIdx="0" presStyleCnt="1" custScaleX="176042" custScaleY="53961" custLinFactNeighborX="-1012" custLinFactNeighborY="-59638"/>
      <dgm:spPr/>
      <dgm:t>
        <a:bodyPr/>
        <a:lstStyle/>
        <a:p>
          <a:endParaRPr lang="ru-RU"/>
        </a:p>
      </dgm:t>
    </dgm:pt>
    <dgm:pt modelId="{0CF6100E-FD4A-4EC5-A08A-30CBA3C1F172}" type="pres">
      <dgm:prSet presAssocID="{14591CA8-D19F-4D7C-B69F-625DB711A1E9}" presName="Name9" presStyleLbl="parChTrans1D2" presStyleIdx="0" presStyleCnt="3"/>
      <dgm:spPr/>
      <dgm:t>
        <a:bodyPr/>
        <a:lstStyle/>
        <a:p>
          <a:endParaRPr lang="ru-RU"/>
        </a:p>
      </dgm:t>
    </dgm:pt>
    <dgm:pt modelId="{5F7FE77C-182D-4AC7-9FC0-E97085D9622B}" type="pres">
      <dgm:prSet presAssocID="{14591CA8-D19F-4D7C-B69F-625DB711A1E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1D791DC3-86B1-479C-B72F-6168AA78EE7C}" type="pres">
      <dgm:prSet presAssocID="{6DAFE030-0E8B-4E36-B85D-39602B72D20A}" presName="node" presStyleLbl="node1" presStyleIdx="0" presStyleCnt="3" custScaleX="169053" custScaleY="166368" custRadScaleRad="31789" custRadScaleInc="-284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D2264-B656-4BC1-B604-9A7777F3810A}" type="pres">
      <dgm:prSet presAssocID="{43663231-C13F-47EC-B3DD-6B147A9119F8}" presName="Name9" presStyleLbl="parChTrans1D2" presStyleIdx="1" presStyleCnt="3"/>
      <dgm:spPr/>
      <dgm:t>
        <a:bodyPr/>
        <a:lstStyle/>
        <a:p>
          <a:endParaRPr lang="ru-RU"/>
        </a:p>
      </dgm:t>
    </dgm:pt>
    <dgm:pt modelId="{BA7649F3-3121-41E1-8447-ABAE5CA22683}" type="pres">
      <dgm:prSet presAssocID="{43663231-C13F-47EC-B3DD-6B147A9119F8}" presName="connTx" presStyleLbl="parChTrans1D2" presStyleIdx="1" presStyleCnt="3"/>
      <dgm:spPr/>
      <dgm:t>
        <a:bodyPr/>
        <a:lstStyle/>
        <a:p>
          <a:endParaRPr lang="ru-RU"/>
        </a:p>
      </dgm:t>
    </dgm:pt>
    <dgm:pt modelId="{037B21FA-8361-4304-A609-BCECB67E2727}" type="pres">
      <dgm:prSet presAssocID="{86335B41-D695-4E36-8868-14984B05BFAC}" presName="node" presStyleLbl="node1" presStyleIdx="1" presStyleCnt="3" custScaleX="157929" custScaleY="154917" custRadScaleRad="156523" custRadScaleInc="-74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CE3B4-0C4F-4EF2-A77B-CEB53640C426}" type="pres">
      <dgm:prSet presAssocID="{FFDAF5D9-3C7E-4CA7-8507-6AC9EA819189}" presName="Name9" presStyleLbl="parChTrans1D2" presStyleIdx="2" presStyleCnt="3"/>
      <dgm:spPr/>
      <dgm:t>
        <a:bodyPr/>
        <a:lstStyle/>
        <a:p>
          <a:endParaRPr lang="ru-RU"/>
        </a:p>
      </dgm:t>
    </dgm:pt>
    <dgm:pt modelId="{CB6E6AFA-A794-4EA3-9AA4-52954F778B93}" type="pres">
      <dgm:prSet presAssocID="{FFDAF5D9-3C7E-4CA7-8507-6AC9EA819189}" presName="connTx" presStyleLbl="parChTrans1D2" presStyleIdx="2" presStyleCnt="3"/>
      <dgm:spPr/>
      <dgm:t>
        <a:bodyPr/>
        <a:lstStyle/>
        <a:p>
          <a:endParaRPr lang="ru-RU"/>
        </a:p>
      </dgm:t>
    </dgm:pt>
    <dgm:pt modelId="{8BBA786A-3B3A-42D8-A1EE-8E21127000DA}" type="pres">
      <dgm:prSet presAssocID="{4CC00F38-5985-460D-A254-4F727C6CAF62}" presName="node" presStyleLbl="node1" presStyleIdx="2" presStyleCnt="3" custScaleX="161195" custScaleY="103301" custRadScaleRad="169853" custRadScaleInc="90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6A0655-D649-4058-8E03-CE17B46DEB65}" type="presOf" srcId="{86335B41-D695-4E36-8868-14984B05BFAC}" destId="{037B21FA-8361-4304-A609-BCECB67E2727}" srcOrd="0" destOrd="0" presId="urn:microsoft.com/office/officeart/2005/8/layout/radial1"/>
    <dgm:cxn modelId="{B138E6EB-6D24-4D98-A9A0-6D1CDA6F0DC0}" type="presOf" srcId="{5277BBAD-3D93-4B78-8045-E7976168478F}" destId="{4AC8B1C5-2EAA-418A-BB51-9498033E36B4}" srcOrd="0" destOrd="0" presId="urn:microsoft.com/office/officeart/2005/8/layout/radial1"/>
    <dgm:cxn modelId="{617D474F-5572-4E4D-A77B-A5A56CFC90D1}" type="presOf" srcId="{6DAFE030-0E8B-4E36-B85D-39602B72D20A}" destId="{1D791DC3-86B1-479C-B72F-6168AA78EE7C}" srcOrd="0" destOrd="0" presId="urn:microsoft.com/office/officeart/2005/8/layout/radial1"/>
    <dgm:cxn modelId="{BD045D62-F1F3-41C9-ACD9-85E8F388B476}" type="presOf" srcId="{FFDAF5D9-3C7E-4CA7-8507-6AC9EA819189}" destId="{CB6E6AFA-A794-4EA3-9AA4-52954F778B93}" srcOrd="1" destOrd="0" presId="urn:microsoft.com/office/officeart/2005/8/layout/radial1"/>
    <dgm:cxn modelId="{81E6F93B-89D3-47F0-8B06-A282C7DEB30A}" srcId="{B5406D0E-1263-46FA-81A9-2A73948CCE52}" destId="{BC49C568-F8BE-4984-847F-DA3C962C2FED}" srcOrd="1" destOrd="0" parTransId="{5673F2ED-A188-4E22-A1ED-EBE06F319503}" sibTransId="{06C26603-F102-410E-B5BD-C9C7A6E92EB7}"/>
    <dgm:cxn modelId="{D3E8432C-D896-487A-8510-367603F2AC73}" srcId="{B5406D0E-1263-46FA-81A9-2A73948CCE52}" destId="{5277BBAD-3D93-4B78-8045-E7976168478F}" srcOrd="0" destOrd="0" parTransId="{0C78086B-4AA7-4E7C-ADB7-470A754DC8A3}" sibTransId="{C2FBA534-DF94-4394-BBE4-24168C10958E}"/>
    <dgm:cxn modelId="{F8BA517D-C187-4408-9919-5CCCBAAB467F}" srcId="{5277BBAD-3D93-4B78-8045-E7976168478F}" destId="{86335B41-D695-4E36-8868-14984B05BFAC}" srcOrd="1" destOrd="0" parTransId="{43663231-C13F-47EC-B3DD-6B147A9119F8}" sibTransId="{16DF6281-7A93-4E98-BA97-E4A83A755971}"/>
    <dgm:cxn modelId="{C4932A84-54DB-43AE-A5EB-D405908365A9}" srcId="{5277BBAD-3D93-4B78-8045-E7976168478F}" destId="{4CC00F38-5985-460D-A254-4F727C6CAF62}" srcOrd="2" destOrd="0" parTransId="{FFDAF5D9-3C7E-4CA7-8507-6AC9EA819189}" sibTransId="{AD599D69-C48C-459C-A492-6F1FF89B4261}"/>
    <dgm:cxn modelId="{E731E5EA-CECF-425B-9BBB-B487DE293B9A}" srcId="{5277BBAD-3D93-4B78-8045-E7976168478F}" destId="{6DAFE030-0E8B-4E36-B85D-39602B72D20A}" srcOrd="0" destOrd="0" parTransId="{14591CA8-D19F-4D7C-B69F-625DB711A1E9}" sibTransId="{F15588F4-2370-4D12-B386-5A8EDDB77466}"/>
    <dgm:cxn modelId="{5C1B33E8-83D9-4B8D-9232-F1DDCCCF4384}" type="presOf" srcId="{14591CA8-D19F-4D7C-B69F-625DB711A1E9}" destId="{0CF6100E-FD4A-4EC5-A08A-30CBA3C1F172}" srcOrd="0" destOrd="0" presId="urn:microsoft.com/office/officeart/2005/8/layout/radial1"/>
    <dgm:cxn modelId="{EB1F76CD-5C9F-45CF-AEE8-3AA0B02535AD}" type="presOf" srcId="{FFDAF5D9-3C7E-4CA7-8507-6AC9EA819189}" destId="{5B7CE3B4-0C4F-4EF2-A77B-CEB53640C426}" srcOrd="0" destOrd="0" presId="urn:microsoft.com/office/officeart/2005/8/layout/radial1"/>
    <dgm:cxn modelId="{C5CC8B9F-6E6D-473A-8526-4D00DF7531F1}" type="presOf" srcId="{43663231-C13F-47EC-B3DD-6B147A9119F8}" destId="{A43D2264-B656-4BC1-B604-9A7777F3810A}" srcOrd="0" destOrd="0" presId="urn:microsoft.com/office/officeart/2005/8/layout/radial1"/>
    <dgm:cxn modelId="{6F4787A8-8245-4D78-A86A-5C769546A49F}" srcId="{B5406D0E-1263-46FA-81A9-2A73948CCE52}" destId="{8E184971-600C-405B-A1C6-8509C5B15C59}" srcOrd="2" destOrd="0" parTransId="{7F10670A-B5F8-4421-A3FD-B2E05C2F9951}" sibTransId="{88DF0F38-5E58-45A0-98F9-354AEF338515}"/>
    <dgm:cxn modelId="{B5C8ABC7-6B2A-46C3-AE15-1B0F400D522F}" type="presOf" srcId="{14591CA8-D19F-4D7C-B69F-625DB711A1E9}" destId="{5F7FE77C-182D-4AC7-9FC0-E97085D9622B}" srcOrd="1" destOrd="0" presId="urn:microsoft.com/office/officeart/2005/8/layout/radial1"/>
    <dgm:cxn modelId="{5AF5C0F2-F346-42ED-A8F4-41CC52319CBE}" type="presOf" srcId="{43663231-C13F-47EC-B3DD-6B147A9119F8}" destId="{BA7649F3-3121-41E1-8447-ABAE5CA22683}" srcOrd="1" destOrd="0" presId="urn:microsoft.com/office/officeart/2005/8/layout/radial1"/>
    <dgm:cxn modelId="{D6821745-AFB5-444A-95A9-E5D3A6A3FA98}" type="presOf" srcId="{4CC00F38-5985-460D-A254-4F727C6CAF62}" destId="{8BBA786A-3B3A-42D8-A1EE-8E21127000DA}" srcOrd="0" destOrd="0" presId="urn:microsoft.com/office/officeart/2005/8/layout/radial1"/>
    <dgm:cxn modelId="{95C9A33E-A508-4EFC-9C63-56937B30FBA1}" type="presOf" srcId="{B5406D0E-1263-46FA-81A9-2A73948CCE52}" destId="{47D10F8E-FD92-422C-B864-E0AB81469098}" srcOrd="0" destOrd="0" presId="urn:microsoft.com/office/officeart/2005/8/layout/radial1"/>
    <dgm:cxn modelId="{F8A0522F-9FAB-43AC-AA0F-CB95C13F6228}" type="presParOf" srcId="{47D10F8E-FD92-422C-B864-E0AB81469098}" destId="{4AC8B1C5-2EAA-418A-BB51-9498033E36B4}" srcOrd="0" destOrd="0" presId="urn:microsoft.com/office/officeart/2005/8/layout/radial1"/>
    <dgm:cxn modelId="{5B6CDF63-BD94-4A7C-8B51-4C3B7FDD36BB}" type="presParOf" srcId="{47D10F8E-FD92-422C-B864-E0AB81469098}" destId="{0CF6100E-FD4A-4EC5-A08A-30CBA3C1F172}" srcOrd="1" destOrd="0" presId="urn:microsoft.com/office/officeart/2005/8/layout/radial1"/>
    <dgm:cxn modelId="{08430C87-02B7-44E4-9899-D4241B3FF17D}" type="presParOf" srcId="{0CF6100E-FD4A-4EC5-A08A-30CBA3C1F172}" destId="{5F7FE77C-182D-4AC7-9FC0-E97085D9622B}" srcOrd="0" destOrd="0" presId="urn:microsoft.com/office/officeart/2005/8/layout/radial1"/>
    <dgm:cxn modelId="{4895F4DF-15D9-49E5-AF8B-30F0E042CB07}" type="presParOf" srcId="{47D10F8E-FD92-422C-B864-E0AB81469098}" destId="{1D791DC3-86B1-479C-B72F-6168AA78EE7C}" srcOrd="2" destOrd="0" presId="urn:microsoft.com/office/officeart/2005/8/layout/radial1"/>
    <dgm:cxn modelId="{72BF9719-F4A7-496C-9DB9-70DB3F72CC32}" type="presParOf" srcId="{47D10F8E-FD92-422C-B864-E0AB81469098}" destId="{A43D2264-B656-4BC1-B604-9A7777F3810A}" srcOrd="3" destOrd="0" presId="urn:microsoft.com/office/officeart/2005/8/layout/radial1"/>
    <dgm:cxn modelId="{D71630BB-4BA6-41BB-8B10-FD5DE012BC52}" type="presParOf" srcId="{A43D2264-B656-4BC1-B604-9A7777F3810A}" destId="{BA7649F3-3121-41E1-8447-ABAE5CA22683}" srcOrd="0" destOrd="0" presId="urn:microsoft.com/office/officeart/2005/8/layout/radial1"/>
    <dgm:cxn modelId="{60D80234-2C82-4F8A-84AA-80B3A0310F18}" type="presParOf" srcId="{47D10F8E-FD92-422C-B864-E0AB81469098}" destId="{037B21FA-8361-4304-A609-BCECB67E2727}" srcOrd="4" destOrd="0" presId="urn:microsoft.com/office/officeart/2005/8/layout/radial1"/>
    <dgm:cxn modelId="{2F246C14-5CEA-4204-87D1-A44B988A86C8}" type="presParOf" srcId="{47D10F8E-FD92-422C-B864-E0AB81469098}" destId="{5B7CE3B4-0C4F-4EF2-A77B-CEB53640C426}" srcOrd="5" destOrd="0" presId="urn:microsoft.com/office/officeart/2005/8/layout/radial1"/>
    <dgm:cxn modelId="{37024D53-37F7-4A72-9967-B0E5C6234AE2}" type="presParOf" srcId="{5B7CE3B4-0C4F-4EF2-A77B-CEB53640C426}" destId="{CB6E6AFA-A794-4EA3-9AA4-52954F778B93}" srcOrd="0" destOrd="0" presId="urn:microsoft.com/office/officeart/2005/8/layout/radial1"/>
    <dgm:cxn modelId="{77AC48C6-B5BD-4DD8-858E-0C629798FE89}" type="presParOf" srcId="{47D10F8E-FD92-422C-B864-E0AB81469098}" destId="{8BBA786A-3B3A-42D8-A1EE-8E21127000DA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8B1C5-2EAA-418A-BB51-9498033E36B4}">
      <dsp:nvSpPr>
        <dsp:cNvPr id="0" name=""/>
        <dsp:cNvSpPr/>
      </dsp:nvSpPr>
      <dsp:spPr>
        <a:xfrm>
          <a:off x="0" y="0"/>
          <a:ext cx="4235748" cy="15665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Учебный предмет "Изобразительное искусство" </a:t>
          </a:r>
          <a:endParaRPr lang="ru-RU" sz="2400" b="1" kern="1200" dirty="0"/>
        </a:p>
      </dsp:txBody>
      <dsp:txXfrm>
        <a:off x="620311" y="229413"/>
        <a:ext cx="2995126" cy="1107706"/>
      </dsp:txXfrm>
    </dsp:sp>
    <dsp:sp modelId="{CC9ED3D9-9675-46F7-A007-3B2FE361559C}">
      <dsp:nvSpPr>
        <dsp:cNvPr id="0" name=""/>
        <dsp:cNvSpPr/>
      </dsp:nvSpPr>
      <dsp:spPr>
        <a:xfrm rot="3772186">
          <a:off x="2437363" y="1667535"/>
          <a:ext cx="275126" cy="15456"/>
        </a:xfrm>
        <a:custGeom>
          <a:avLst/>
          <a:gdLst/>
          <a:ahLst/>
          <a:cxnLst/>
          <a:rect l="0" t="0" r="0" b="0"/>
          <a:pathLst>
            <a:path>
              <a:moveTo>
                <a:pt x="0" y="7728"/>
              </a:moveTo>
              <a:lnTo>
                <a:pt x="275126" y="772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68048" y="1668385"/>
        <a:ext cx="13756" cy="13756"/>
      </dsp:txXfrm>
    </dsp:sp>
    <dsp:sp modelId="{5AA8EEE2-C33A-4C6C-9FCE-A31CE805065C}">
      <dsp:nvSpPr>
        <dsp:cNvPr id="0" name=""/>
        <dsp:cNvSpPr/>
      </dsp:nvSpPr>
      <dsp:spPr>
        <a:xfrm>
          <a:off x="1319836" y="1791578"/>
          <a:ext cx="3129424" cy="97590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Художественно-творческая деятельность</a:t>
          </a:r>
          <a:endParaRPr lang="ru-RU" sz="1800" kern="1200" dirty="0"/>
        </a:p>
      </dsp:txBody>
      <dsp:txXfrm>
        <a:off x="1778130" y="1934496"/>
        <a:ext cx="2212836" cy="690068"/>
      </dsp:txXfrm>
    </dsp:sp>
    <dsp:sp modelId="{E7062A29-838B-4879-88E0-484B14C47B71}">
      <dsp:nvSpPr>
        <dsp:cNvPr id="0" name=""/>
        <dsp:cNvSpPr/>
      </dsp:nvSpPr>
      <dsp:spPr>
        <a:xfrm rot="1145296">
          <a:off x="3611336" y="1625932"/>
          <a:ext cx="1927919" cy="15456"/>
        </a:xfrm>
        <a:custGeom>
          <a:avLst/>
          <a:gdLst/>
          <a:ahLst/>
          <a:cxnLst/>
          <a:rect l="0" t="0" r="0" b="0"/>
          <a:pathLst>
            <a:path>
              <a:moveTo>
                <a:pt x="0" y="7728"/>
              </a:moveTo>
              <a:lnTo>
                <a:pt x="1927919" y="772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527097" y="1585462"/>
        <a:ext cx="96395" cy="96395"/>
      </dsp:txXfrm>
    </dsp:sp>
    <dsp:sp modelId="{2693A6AD-D9E5-42D4-8F9A-84639A0D8CE7}">
      <dsp:nvSpPr>
        <dsp:cNvPr id="0" name=""/>
        <dsp:cNvSpPr/>
      </dsp:nvSpPr>
      <dsp:spPr>
        <a:xfrm>
          <a:off x="4873215" y="1836317"/>
          <a:ext cx="3395524" cy="97590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Восприятие произведений искусства </a:t>
          </a:r>
          <a:endParaRPr lang="ru-RU" sz="1800" kern="1200" dirty="0"/>
        </a:p>
      </dsp:txBody>
      <dsp:txXfrm>
        <a:off x="5370478" y="1979235"/>
        <a:ext cx="2400998" cy="690068"/>
      </dsp:txXfrm>
    </dsp:sp>
    <dsp:sp modelId="{27CF3407-5410-4E7E-8943-C7C920265A40}">
      <dsp:nvSpPr>
        <dsp:cNvPr id="0" name=""/>
        <dsp:cNvSpPr/>
      </dsp:nvSpPr>
      <dsp:spPr>
        <a:xfrm rot="356404">
          <a:off x="4148936" y="1135450"/>
          <a:ext cx="2856160" cy="15456"/>
        </a:xfrm>
        <a:custGeom>
          <a:avLst/>
          <a:gdLst/>
          <a:ahLst/>
          <a:cxnLst/>
          <a:rect l="0" t="0" r="0" b="0"/>
          <a:pathLst>
            <a:path>
              <a:moveTo>
                <a:pt x="0" y="7728"/>
              </a:moveTo>
              <a:lnTo>
                <a:pt x="2856160" y="772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5505612" y="1071774"/>
        <a:ext cx="142808" cy="142808"/>
      </dsp:txXfrm>
    </dsp:sp>
    <dsp:sp modelId="{57640586-A7F7-41C7-A8DC-C953641601CB}">
      <dsp:nvSpPr>
        <dsp:cNvPr id="0" name=""/>
        <dsp:cNvSpPr/>
      </dsp:nvSpPr>
      <dsp:spPr>
        <a:xfrm>
          <a:off x="6836488" y="987012"/>
          <a:ext cx="4060534" cy="99690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Художественно-эстетическое освоение окружающей действительности </a:t>
          </a:r>
          <a:endParaRPr lang="ru-RU" sz="1800" kern="1200" dirty="0"/>
        </a:p>
      </dsp:txBody>
      <dsp:txXfrm>
        <a:off x="7431139" y="1133006"/>
        <a:ext cx="2871232" cy="704918"/>
      </dsp:txXfrm>
    </dsp:sp>
    <dsp:sp modelId="{5A482F06-7024-480E-A13D-AE09392B347C}">
      <dsp:nvSpPr>
        <dsp:cNvPr id="0" name=""/>
        <dsp:cNvSpPr/>
      </dsp:nvSpPr>
      <dsp:spPr>
        <a:xfrm rot="21436402">
          <a:off x="4216892" y="611975"/>
          <a:ext cx="2670767" cy="15456"/>
        </a:xfrm>
        <a:custGeom>
          <a:avLst/>
          <a:gdLst/>
          <a:ahLst/>
          <a:cxnLst/>
          <a:rect l="0" t="0" r="0" b="0"/>
          <a:pathLst>
            <a:path>
              <a:moveTo>
                <a:pt x="0" y="7728"/>
              </a:moveTo>
              <a:lnTo>
                <a:pt x="2670767" y="772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5485507" y="552934"/>
        <a:ext cx="133538" cy="133538"/>
      </dsp:txXfrm>
    </dsp:sp>
    <dsp:sp modelId="{AF6AD483-C0A7-4F11-8DB9-FD85EFFB90BD}">
      <dsp:nvSpPr>
        <dsp:cNvPr id="0" name=""/>
        <dsp:cNvSpPr/>
      </dsp:nvSpPr>
      <dsp:spPr>
        <a:xfrm>
          <a:off x="6823575" y="0"/>
          <a:ext cx="4541109" cy="90204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Освоение разных видов визуально-пространственных искусств</a:t>
          </a:r>
          <a:endParaRPr lang="ru-RU" sz="1800" kern="1200" dirty="0"/>
        </a:p>
      </dsp:txBody>
      <dsp:txXfrm>
        <a:off x="7488605" y="132102"/>
        <a:ext cx="3211049" cy="637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1A3B7-701E-4E2A-834F-978F5EFF4875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387CB-E3E4-4709-BF0D-03108967B9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698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3344D-179D-40B1-92D0-179C6152A2D8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A241D-6AA4-452B-8027-1ADB6826F3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468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6372F1-30B8-46AB-9DD5-6B6A2A943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30F165D-96BE-4306-9A40-9EE8F498E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3B9DDA-B58C-415E-9B0F-BAD45C30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9BFF-AB77-4025-A903-19386C68133F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E4679C2-D644-476D-9BC2-77E7DCF8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A6334D-4391-4D78-8744-5075F5AEA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89A-60EF-4459-B7FA-897504503AF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65E00BF-EB77-40E4-B5D1-0B2CD1E7D6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4A8240-D75C-4A08-A379-720091831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F1B527A-5D07-4F40-A041-3AEC832DD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BD5700A-4B05-4218-A71C-30AE97C7B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9BFF-AB77-4025-A903-19386C68133F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09451E-B40C-4B89-A500-E01EAA38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62DF106-5E00-432E-9920-44EEF21F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89A-60EF-4459-B7FA-897504503A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80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F2267E2-E706-4778-B739-D5B1084B01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8921B22-D982-48ED-97CB-92D5A8F6A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27CDF0-8F91-459D-B94D-D30024D4A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9BFF-AB77-4025-A903-19386C68133F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96FB915-B36C-40EC-9B45-E86221CDF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5743A6D-5138-4ABD-BA78-865A0CA3F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89A-60EF-4459-B7FA-897504503A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28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823195-9624-44AF-AF90-DC120D050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37F6C8-B166-4809-BD9D-DD6E6D831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03B13FC-3B94-4E15-9669-9129E990B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9BFF-AB77-4025-A903-19386C68133F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F64CF5-33B4-4CC0-A979-B0780DA91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6C9FDEC-6573-4AE7-AF89-A9AFA9CE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89A-60EF-4459-B7FA-897504503A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130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2C652B-AEF4-4622-BADA-2D770CBE2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EFB5510-EAB6-4D8B-B682-6CCBA1338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AAA239-E8DE-4317-ACEC-E87156E45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9BFF-AB77-4025-A903-19386C68133F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254DDA-9042-4CB6-B57D-56B364192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6D95B05-80D2-47C4-9D88-798E9AC2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89A-60EF-4459-B7FA-897504503A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0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E55728-42FE-4CEC-AE28-180D2B6CB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9ECF9F4-BBCC-4EB5-92B6-4E444669E7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0BDEBC5-6D7D-40FC-BE74-0CE0434F1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B16A41C-5C9F-4484-83D7-617865F22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9BFF-AB77-4025-A903-19386C68133F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6B13D2E-DEC0-4586-8104-8CAA35C2D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8FB19DA-12AA-4B10-96AA-07B805A7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89A-60EF-4459-B7FA-897504503A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34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1CA811-56BE-43DE-B488-AF2CEB756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5E9E15B-653E-40D0-BEF4-9C011449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3643EF6-737E-499E-9A37-993E2BB1D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3716B00-1EB6-4EA8-B06E-918AC95488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D49396A-CE30-4711-A882-C35E3D022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77DB7A4-9DEC-43C9-B9D5-A710DDCFD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9BFF-AB77-4025-A903-19386C68133F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6DD9A85-47E8-4F58-931A-9874A448B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E884B2C-4390-457E-9992-A81CB1C8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89A-60EF-4459-B7FA-897504503A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530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B2AA4B-D045-4572-9C52-F6F65B78D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73C83F5-E32E-4283-9AA1-0FE06B928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9BFF-AB77-4025-A903-19386C68133F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96A0728-CEFA-4E13-A3A3-B6C37BF8C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36B2ABF-829C-4910-93CB-1930C1A3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89A-60EF-4459-B7FA-897504503A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6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9747476-77B5-4A57-A7D8-03357FC00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9BFF-AB77-4025-A903-19386C68133F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1620504-822A-4161-A42B-A5CA68AF0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6B597B7-7FA7-449D-A878-0C61127CD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89A-60EF-4459-B7FA-897504503A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04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F9A9C8-02AB-4768-9924-593A049A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E81E91-BF98-47EF-9FF1-54CFD5A83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2CDB867-28EC-4BD4-AD6D-242A1AB2D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D743440-5B4A-4DEA-9E62-A53128D5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9BFF-AB77-4025-A903-19386C68133F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1A97355-2393-4F65-80A6-C23C382C3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D85474A-D7B6-4308-9F86-95BD676D6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89A-60EF-4459-B7FA-897504503A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98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04146-F199-4997-992F-3F176156C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E6732F7-FBC1-4728-B913-1512CB9A6F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918942F-6A66-46F3-961D-F4F65F2CD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E031739-A2CF-4828-B119-1929AFB73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9BFF-AB77-4025-A903-19386C68133F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DF94223-507F-44EE-82DB-46A4D73E7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2BFE8F4-6524-4399-BE73-689A53710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89A-60EF-4459-B7FA-897504503A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97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BF58CE-3CC2-4A2A-98B5-DC84F519E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CE39E02-057D-48D6-B0E6-B5D56A306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657E433-6D57-4B74-A48A-3FB99650E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D9BFF-AB77-4025-A903-19386C68133F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647C40-0991-4DF8-84DC-97AFB73F48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F2BABC-04C4-489D-9647-6BE9C9274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1A89A-60EF-4459-B7FA-897504503AF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CF84FBE-609C-425C-B3AF-7780894300D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5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dsoo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831D12-9F7C-439E-985E-D8AB0E4EE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2437"/>
            <a:ext cx="9144000" cy="2387744"/>
          </a:xfrm>
          <a:prstGeom prst="round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400" b="1" dirty="0" smtClean="0">
                <a:solidFill>
                  <a:srgbClr val="002060"/>
                </a:solidFill>
                <a:latin typeface="Century Gothic" pitchFamily="34" charset="0"/>
              </a:rPr>
              <a:t>Введение и реализация ФГОС 3го поколения в дисциплине «Изобразительное искусство»</a:t>
            </a:r>
            <a:endParaRPr lang="ru-RU" sz="44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1916806-5B56-47DF-83E8-1517E8BD9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7127" y="4294766"/>
            <a:ext cx="6456218" cy="1655762"/>
          </a:xfrm>
        </p:spPr>
        <p:txBody>
          <a:bodyPr>
            <a:noAutofit/>
          </a:bodyPr>
          <a:lstStyle/>
          <a:p>
            <a:pPr indent="457200" algn="r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Century Gothic" pitchFamily="34" charset="0"/>
              </a:rPr>
              <a:t>Подготовила: </a:t>
            </a:r>
            <a:r>
              <a:rPr lang="ru-RU" sz="1800" dirty="0" err="1" smtClean="0">
                <a:latin typeface="Century Gothic" pitchFamily="34" charset="0"/>
              </a:rPr>
              <a:t>Доскенова</a:t>
            </a:r>
            <a:r>
              <a:rPr lang="ru-RU" sz="1800" dirty="0" smtClean="0">
                <a:latin typeface="Century Gothic" pitchFamily="34" charset="0"/>
              </a:rPr>
              <a:t> Владислава Алексеевна</a:t>
            </a:r>
          </a:p>
          <a:p>
            <a:pPr indent="457200" algn="r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Century Gothic" pitchFamily="34" charset="0"/>
              </a:rPr>
              <a:t>Учитель Изобразительного искусства </a:t>
            </a:r>
          </a:p>
          <a:p>
            <a:pPr indent="457200" algn="r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Century Gothic" pitchFamily="34" charset="0"/>
              </a:rPr>
              <a:t>МБОУ «СОШ № 121 г. Челябинска»</a:t>
            </a:r>
            <a:endParaRPr lang="ru-RU" sz="18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08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759126" y="362309"/>
            <a:ext cx="10834775" cy="9057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179388" lvl="0" indent="277813" algn="ctr">
              <a:lnSpc>
                <a:spcPct val="90000"/>
              </a:lnSpc>
              <a:spcBef>
                <a:spcPts val="1000"/>
              </a:spcBef>
              <a:defRPr/>
            </a:pPr>
            <a:endParaRPr kumimoji="0" lang="ru-RU" sz="24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69342" y="1461558"/>
          <a:ext cx="11179835" cy="489611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730017"/>
                <a:gridCol w="1175107"/>
                <a:gridCol w="995577"/>
                <a:gridCol w="1248550"/>
                <a:gridCol w="1297514"/>
                <a:gridCol w="1387279"/>
                <a:gridCol w="1689216"/>
                <a:gridCol w="1656575"/>
              </a:tblGrid>
              <a:tr h="122402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КЛАСС</a:t>
                      </a:r>
                      <a:endParaRPr lang="ru-RU" sz="2000" b="1" dirty="0" smtClean="0">
                        <a:solidFill>
                          <a:srgbClr val="494B6A"/>
                        </a:solidFill>
                        <a:latin typeface="Century Gothic" pitchFamily="34" charset="0"/>
                      </a:endParaRPr>
                    </a:p>
                  </a:txBody>
                  <a:tcPr marL="22960" marR="55105" marT="34441" marB="2296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ase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Модуль «Графика»</a:t>
                      </a:r>
                      <a:b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800" b="0" dirty="0">
                        <a:solidFill>
                          <a:srgbClr val="494B6A"/>
                        </a:solidFill>
                        <a:latin typeface="Century Gothic" pitchFamily="34" charset="0"/>
                      </a:endParaRPr>
                    </a:p>
                  </a:txBody>
                  <a:tcPr marL="72000" marR="55105" marT="0" marB="22960" vert="vert270" anchor="ctr"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ase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Модуль «Живопись»</a:t>
                      </a:r>
                      <a:endParaRPr lang="ru-RU" sz="1800" b="0" dirty="0">
                        <a:solidFill>
                          <a:srgbClr val="494B6A"/>
                        </a:solidFill>
                        <a:latin typeface="Century Gothic" pitchFamily="34" charset="0"/>
                      </a:endParaRPr>
                    </a:p>
                  </a:txBody>
                  <a:tcPr marL="22960" marR="55105" marT="34441" marB="22960" vert="vert27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ase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Модуль «Скульптура»</a:t>
                      </a:r>
                      <a:endParaRPr lang="ru-RU" sz="1800" b="0" dirty="0">
                        <a:solidFill>
                          <a:srgbClr val="494B6A"/>
                        </a:solidFill>
                        <a:latin typeface="Century Gothic" pitchFamily="34" charset="0"/>
                      </a:endParaRPr>
                    </a:p>
                  </a:txBody>
                  <a:tcPr marL="22960" marR="55105" marT="34441" marB="22960" vert="vert27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ase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Модуль «Декоративно-прикладное искусство»</a:t>
                      </a:r>
                      <a:endParaRPr lang="ru-RU" sz="1800" b="0" dirty="0">
                        <a:solidFill>
                          <a:srgbClr val="494B6A"/>
                        </a:solidFill>
                        <a:latin typeface="Century Gothic" pitchFamily="34" charset="0"/>
                      </a:endParaRPr>
                    </a:p>
                  </a:txBody>
                  <a:tcPr marL="22960" marR="55105" marT="34441" marB="22960" vert="vert27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ase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Модуль «Архитектура»</a:t>
                      </a:r>
                      <a:endParaRPr lang="ru-RU" sz="1800" b="0" dirty="0">
                        <a:solidFill>
                          <a:srgbClr val="494B6A"/>
                        </a:solidFill>
                        <a:latin typeface="Century Gothic" pitchFamily="34" charset="0"/>
                      </a:endParaRPr>
                    </a:p>
                  </a:txBody>
                  <a:tcPr marL="22960" marR="55105" marT="34441" marB="22960" vert="vert270" anchor="ctr">
                    <a:solidFill>
                      <a:srgbClr val="FFC0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ase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Модуль «Восприятие произведений искусства»</a:t>
                      </a:r>
                      <a:endParaRPr lang="ru-RU" sz="1800" b="0" dirty="0">
                        <a:solidFill>
                          <a:srgbClr val="494B6A"/>
                        </a:solidFill>
                        <a:latin typeface="Century Gothic" pitchFamily="34" charset="0"/>
                      </a:endParaRPr>
                    </a:p>
                  </a:txBody>
                  <a:tcPr marL="22960" marR="55105" marT="34441" marB="22960" vert="vert270" anchor="ctr">
                    <a:solidFill>
                      <a:srgbClr val="00B0F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ase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Модуль «Азбука цифровой графики»</a:t>
                      </a:r>
                      <a:endParaRPr lang="ru-RU" sz="1800" b="0" dirty="0">
                        <a:solidFill>
                          <a:srgbClr val="494B6A"/>
                        </a:solidFill>
                        <a:latin typeface="Century Gothic" pitchFamily="34" charset="0"/>
                      </a:endParaRPr>
                    </a:p>
                  </a:txBody>
                  <a:tcPr marL="22960" marR="55105" marT="34441" marB="22960" vert="vert27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2402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КЛАСС</a:t>
                      </a:r>
                      <a:endParaRPr lang="ru-RU" sz="2000" b="1" dirty="0" smtClean="0">
                        <a:solidFill>
                          <a:srgbClr val="494B6A"/>
                        </a:solidFill>
                        <a:latin typeface="Century Gothic" pitchFamily="34" charset="0"/>
                      </a:endParaRPr>
                    </a:p>
                  </a:txBody>
                  <a:tcPr marL="22960" marR="55105" marT="34441" marB="2296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ase"/>
                      <a:endParaRPr lang="ru-RU" sz="1400" b="0" dirty="0">
                        <a:solidFill>
                          <a:srgbClr val="494B6A"/>
                        </a:solidFill>
                        <a:latin typeface="Century Gothic" pitchFamily="34" charset="0"/>
                      </a:endParaRPr>
                    </a:p>
                  </a:txBody>
                  <a:tcPr marL="22960" marR="55105" marT="34441" marB="2296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ase"/>
                      <a:endParaRPr lang="ru-RU" sz="1400" b="0" dirty="0">
                        <a:solidFill>
                          <a:srgbClr val="494B6A"/>
                        </a:solidFill>
                        <a:latin typeface="Century Gothic" pitchFamily="34" charset="0"/>
                      </a:endParaRPr>
                    </a:p>
                  </a:txBody>
                  <a:tcPr marL="22960" marR="55105" marT="34441" marB="2296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ase"/>
                      <a:endParaRPr lang="ru-RU" sz="1400" b="0" dirty="0">
                        <a:solidFill>
                          <a:srgbClr val="494B6A"/>
                        </a:solidFill>
                        <a:latin typeface="Century Gothic" pitchFamily="34" charset="0"/>
                      </a:endParaRPr>
                    </a:p>
                  </a:txBody>
                  <a:tcPr marL="22960" marR="55105" marT="34441" marB="2296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ase"/>
                      <a:endParaRPr lang="ru-RU" sz="1400" b="0" dirty="0">
                        <a:solidFill>
                          <a:srgbClr val="494B6A"/>
                        </a:solidFill>
                        <a:latin typeface="Century Gothic" pitchFamily="34" charset="0"/>
                      </a:endParaRPr>
                    </a:p>
                  </a:txBody>
                  <a:tcPr marL="22960" marR="55105" marT="34441" marB="2296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ase"/>
                      <a:endParaRPr lang="ru-RU" sz="1400" b="0" dirty="0">
                        <a:solidFill>
                          <a:srgbClr val="494B6A"/>
                        </a:solidFill>
                        <a:latin typeface="Century Gothic" pitchFamily="34" charset="0"/>
                      </a:endParaRPr>
                    </a:p>
                  </a:txBody>
                  <a:tcPr marL="22960" marR="55105" marT="34441" marB="2296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ase"/>
                      <a:endParaRPr lang="ru-RU" sz="1400" b="0" dirty="0">
                        <a:solidFill>
                          <a:srgbClr val="494B6A"/>
                        </a:solidFill>
                        <a:latin typeface="Century Gothic" pitchFamily="34" charset="0"/>
                      </a:endParaRPr>
                    </a:p>
                  </a:txBody>
                  <a:tcPr marL="22960" marR="55105" marT="34441" marB="2296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ase"/>
                      <a:endParaRPr lang="ru-RU" sz="1400" b="0" dirty="0">
                        <a:solidFill>
                          <a:srgbClr val="494B6A"/>
                        </a:solidFill>
                        <a:latin typeface="Century Gothic" pitchFamily="34" charset="0"/>
                      </a:endParaRPr>
                    </a:p>
                  </a:txBody>
                  <a:tcPr marL="22960" marR="55105" marT="34441" marB="2296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2402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КЛАСС</a:t>
                      </a:r>
                      <a:endParaRPr lang="ru-RU" sz="2000" b="1" dirty="0" smtClean="0">
                        <a:solidFill>
                          <a:srgbClr val="494B6A"/>
                        </a:solidFill>
                        <a:latin typeface="Century Gothic" pitchFamily="34" charset="0"/>
                      </a:endParaRPr>
                    </a:p>
                  </a:txBody>
                  <a:tcPr marL="22960" marR="55105" marT="34441" marB="2296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ase"/>
                      <a:endParaRPr lang="ru-RU" sz="1400" b="0" dirty="0">
                        <a:solidFill>
                          <a:srgbClr val="494B6A"/>
                        </a:solidFill>
                        <a:latin typeface="Century Gothic" pitchFamily="34" charset="0"/>
                      </a:endParaRPr>
                    </a:p>
                  </a:txBody>
                  <a:tcPr marL="22960" marR="55105" marT="34441" marB="2296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ase"/>
                      <a:endParaRPr lang="ru-RU" sz="1400" b="0" dirty="0">
                        <a:solidFill>
                          <a:srgbClr val="494B6A"/>
                        </a:solidFill>
                        <a:latin typeface="Century Gothic" pitchFamily="34" charset="0"/>
                      </a:endParaRPr>
                    </a:p>
                  </a:txBody>
                  <a:tcPr marL="22960" marR="55105" marT="34441" marB="2296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ase"/>
                      <a:endParaRPr lang="ru-RU" sz="1400" b="0" dirty="0">
                        <a:solidFill>
                          <a:srgbClr val="494B6A"/>
                        </a:solidFill>
                        <a:latin typeface="Century Gothic" pitchFamily="34" charset="0"/>
                      </a:endParaRPr>
                    </a:p>
                  </a:txBody>
                  <a:tcPr marL="22960" marR="55105" marT="34441" marB="2296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ase"/>
                      <a:endParaRPr lang="ru-RU" sz="1400" b="0" dirty="0">
                        <a:solidFill>
                          <a:srgbClr val="494B6A"/>
                        </a:solidFill>
                        <a:latin typeface="Century Gothic" pitchFamily="34" charset="0"/>
                      </a:endParaRPr>
                    </a:p>
                  </a:txBody>
                  <a:tcPr marL="22960" marR="55105" marT="34441" marB="2296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ase"/>
                      <a:endParaRPr lang="ru-RU" sz="1400" b="0" dirty="0">
                        <a:solidFill>
                          <a:srgbClr val="494B6A"/>
                        </a:solidFill>
                        <a:latin typeface="Century Gothic" pitchFamily="34" charset="0"/>
                      </a:endParaRPr>
                    </a:p>
                  </a:txBody>
                  <a:tcPr marL="22960" marR="55105" marT="34441" marB="2296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ase"/>
                      <a:endParaRPr lang="ru-RU" sz="1400" b="0" dirty="0">
                        <a:solidFill>
                          <a:srgbClr val="494B6A"/>
                        </a:solidFill>
                        <a:latin typeface="Century Gothic" pitchFamily="34" charset="0"/>
                      </a:endParaRPr>
                    </a:p>
                  </a:txBody>
                  <a:tcPr marL="22960" marR="55105" marT="34441" marB="2296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ase"/>
                      <a:endParaRPr lang="ru-RU" sz="1400" b="0" dirty="0">
                        <a:solidFill>
                          <a:srgbClr val="494B6A"/>
                        </a:solidFill>
                        <a:latin typeface="Century Gothic" pitchFamily="34" charset="0"/>
                      </a:endParaRPr>
                    </a:p>
                  </a:txBody>
                  <a:tcPr marL="22960" marR="55105" marT="34441" marB="2296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2402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КЛАСС</a:t>
                      </a:r>
                      <a:endParaRPr lang="ru-RU" sz="2000" b="1" dirty="0" smtClean="0">
                        <a:solidFill>
                          <a:srgbClr val="494B6A"/>
                        </a:solidFill>
                        <a:latin typeface="Century Gothic" pitchFamily="34" charset="0"/>
                      </a:endParaRPr>
                    </a:p>
                  </a:txBody>
                  <a:tcPr marL="22960" marR="55105" marT="34441" marB="2296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ase"/>
                      <a:endParaRPr lang="ru-RU" sz="1400" b="0" dirty="0">
                        <a:solidFill>
                          <a:srgbClr val="494B6A"/>
                        </a:solidFill>
                        <a:latin typeface="Century Gothic" pitchFamily="34" charset="0"/>
                      </a:endParaRPr>
                    </a:p>
                  </a:txBody>
                  <a:tcPr marL="22960" marR="55105" marT="34441" marB="2296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ase"/>
                      <a:endParaRPr lang="ru-RU" sz="1400" b="0" dirty="0">
                        <a:solidFill>
                          <a:srgbClr val="494B6A"/>
                        </a:solidFill>
                        <a:latin typeface="Century Gothic" pitchFamily="34" charset="0"/>
                      </a:endParaRPr>
                    </a:p>
                  </a:txBody>
                  <a:tcPr marL="22960" marR="55105" marT="34441" marB="2296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ase"/>
                      <a:endParaRPr lang="ru-RU" sz="1400" b="0" dirty="0">
                        <a:solidFill>
                          <a:srgbClr val="494B6A"/>
                        </a:solidFill>
                        <a:latin typeface="Century Gothic" pitchFamily="34" charset="0"/>
                      </a:endParaRPr>
                    </a:p>
                  </a:txBody>
                  <a:tcPr marL="22960" marR="55105" marT="34441" marB="2296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ase"/>
                      <a:endParaRPr lang="ru-RU" sz="1400" b="0" dirty="0">
                        <a:solidFill>
                          <a:srgbClr val="494B6A"/>
                        </a:solidFill>
                        <a:latin typeface="Century Gothic" pitchFamily="34" charset="0"/>
                      </a:endParaRPr>
                    </a:p>
                  </a:txBody>
                  <a:tcPr marL="22960" marR="55105" marT="34441" marB="2296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ase"/>
                      <a:endParaRPr lang="ru-RU" sz="1400" b="0" dirty="0">
                        <a:solidFill>
                          <a:srgbClr val="494B6A"/>
                        </a:solidFill>
                        <a:latin typeface="Century Gothic" pitchFamily="34" charset="0"/>
                      </a:endParaRPr>
                    </a:p>
                  </a:txBody>
                  <a:tcPr marL="22960" marR="55105" marT="34441" marB="2296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ase"/>
                      <a:endParaRPr lang="ru-RU" sz="1400" b="0" dirty="0">
                        <a:solidFill>
                          <a:srgbClr val="494B6A"/>
                        </a:solidFill>
                        <a:latin typeface="Century Gothic" pitchFamily="34" charset="0"/>
                      </a:endParaRPr>
                    </a:p>
                  </a:txBody>
                  <a:tcPr marL="22960" marR="55105" marT="34441" marB="2296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ase"/>
                      <a:endParaRPr lang="ru-RU" sz="1400" b="0" dirty="0">
                        <a:solidFill>
                          <a:srgbClr val="494B6A"/>
                        </a:solidFill>
                        <a:latin typeface="Century Gothic" pitchFamily="34" charset="0"/>
                      </a:endParaRPr>
                    </a:p>
                  </a:txBody>
                  <a:tcPr marL="22960" marR="55105" marT="34441" marB="2296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17014664-786B-4CCA-9629-90C5B315190C}"/>
              </a:ext>
            </a:extLst>
          </p:cNvPr>
          <p:cNvSpPr txBox="1">
            <a:spLocks/>
          </p:cNvSpPr>
          <p:nvPr/>
        </p:nvSpPr>
        <p:spPr>
          <a:xfrm>
            <a:off x="824345" y="181155"/>
            <a:ext cx="10515600" cy="1168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Содержание предмета «Изобразительное искусство» структурировано как система тематических модулей и входит в учебный план 1—4 классов программы начального общего образования. </a:t>
            </a:r>
          </a:p>
        </p:txBody>
      </p:sp>
    </p:spTree>
    <p:extLst>
      <p:ext uri="{BB962C8B-B14F-4D97-AF65-F5344CB8AC3E}">
        <p14:creationId xmlns:p14="http://schemas.microsoft.com/office/powerpoint/2010/main" val="931874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595223" y="305598"/>
          <a:ext cx="10783019" cy="6250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1874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655608" y="388189"/>
            <a:ext cx="8591909" cy="437359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9894" y="572283"/>
            <a:ext cx="79880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Использование электронных (цифровых) образовательных ресурсов, являющихся учебно-методическими материалами :</a:t>
            </a:r>
          </a:p>
          <a:p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- </a:t>
            </a:r>
            <a:r>
              <a:rPr lang="ru-RU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мультимедийные</a:t>
            </a: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программы, </a:t>
            </a:r>
          </a:p>
          <a:p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- электронные учебники, </a:t>
            </a:r>
          </a:p>
          <a:p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- электронные библиотеки, </a:t>
            </a:r>
          </a:p>
          <a:p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- виртуальные лаборатории, </a:t>
            </a:r>
          </a:p>
          <a:p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- игровые программы, </a:t>
            </a:r>
          </a:p>
          <a:p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-коллекции верифицированных цифровых образовательных ресурсов.</a:t>
            </a:r>
          </a:p>
        </p:txBody>
      </p:sp>
      <p:pic>
        <p:nvPicPr>
          <p:cNvPr id="1026" name="Picture 2" descr="https://codeseller.ru/wp-content/uploads/2018/05/270-2c9dcfa5bbcf126a1d2fc504dbce8a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4365" y="3519577"/>
            <a:ext cx="5007635" cy="33384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6475561" y="393939"/>
            <a:ext cx="4278702" cy="5894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oogle Shape;167;p21"/>
          <p:cNvGrpSpPr/>
          <p:nvPr/>
        </p:nvGrpSpPr>
        <p:grpSpPr>
          <a:xfrm>
            <a:off x="701458" y="1431403"/>
            <a:ext cx="4053422" cy="4250939"/>
            <a:chOff x="87211" y="1431404"/>
            <a:chExt cx="4120721" cy="3313816"/>
          </a:xfrm>
        </p:grpSpPr>
        <p:sp>
          <p:nvSpPr>
            <p:cNvPr id="168" name="Google Shape;168;p21"/>
            <p:cNvSpPr/>
            <p:nvPr/>
          </p:nvSpPr>
          <p:spPr>
            <a:xfrm>
              <a:off x="998394" y="1445509"/>
              <a:ext cx="2253215" cy="3299711"/>
            </a:xfrm>
            <a:custGeom>
              <a:avLst/>
              <a:gdLst/>
              <a:ahLst/>
              <a:cxnLst/>
              <a:rect l="l" t="t" r="r" b="b"/>
              <a:pathLst>
                <a:path w="2253215" h="3299711" extrusionOk="0">
                  <a:moveTo>
                    <a:pt x="1732" y="1150052"/>
                  </a:moveTo>
                  <a:cubicBezTo>
                    <a:pt x="-9380" y="894464"/>
                    <a:pt x="29513" y="574582"/>
                    <a:pt x="220807" y="383288"/>
                  </a:cubicBezTo>
                  <a:cubicBezTo>
                    <a:pt x="412101" y="191994"/>
                    <a:pt x="838345" y="-24699"/>
                    <a:pt x="1149495" y="2289"/>
                  </a:cubicBezTo>
                  <a:cubicBezTo>
                    <a:pt x="1460645" y="29277"/>
                    <a:pt x="1920225" y="310263"/>
                    <a:pt x="2087706" y="545213"/>
                  </a:cubicBezTo>
                  <a:cubicBezTo>
                    <a:pt x="2255187" y="780163"/>
                    <a:pt x="2051193" y="1011146"/>
                    <a:pt x="2040081" y="1269115"/>
                  </a:cubicBezTo>
                  <a:cubicBezTo>
                    <a:pt x="2028969" y="1527084"/>
                    <a:pt x="2040083" y="1754890"/>
                    <a:pt x="2049608" y="1978727"/>
                  </a:cubicBezTo>
                  <a:cubicBezTo>
                    <a:pt x="2059133" y="2202564"/>
                    <a:pt x="2361550" y="2498633"/>
                    <a:pt x="2211531" y="2755014"/>
                  </a:cubicBezTo>
                  <a:cubicBezTo>
                    <a:pt x="2061512" y="3011395"/>
                    <a:pt x="1382858" y="3274128"/>
                    <a:pt x="1025670" y="3297940"/>
                  </a:cubicBezTo>
                  <a:cubicBezTo>
                    <a:pt x="668483" y="3321753"/>
                    <a:pt x="256525" y="3101089"/>
                    <a:pt x="68406" y="2897889"/>
                  </a:cubicBezTo>
                  <a:cubicBezTo>
                    <a:pt x="-119713" y="2694689"/>
                    <a:pt x="298593" y="2208121"/>
                    <a:pt x="287481" y="1916815"/>
                  </a:cubicBezTo>
                  <a:cubicBezTo>
                    <a:pt x="276369" y="1625509"/>
                    <a:pt x="12844" y="1405640"/>
                    <a:pt x="1732" y="1150052"/>
                  </a:cubicBezTo>
                  <a:close/>
                </a:path>
              </a:pathLst>
            </a:custGeom>
            <a:solidFill>
              <a:srgbClr val="66CCFF">
                <a:alpha val="3137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169" name="Google Shape;169;p21" descr="C:\Users\Tanya\Desktop\ЕДИНСТВО\The_Teacher.png"/>
            <p:cNvPicPr preferRelativeResize="0"/>
            <p:nvPr/>
          </p:nvPicPr>
          <p:blipFill rotWithShape="1">
            <a:blip r:embed="rId3" cstate="print">
              <a:alphaModFix/>
            </a:blip>
            <a:srcRect/>
            <a:stretch/>
          </p:blipFill>
          <p:spPr>
            <a:xfrm flipH="1">
              <a:off x="87211" y="1431404"/>
              <a:ext cx="4120721" cy="30705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6" name="Google Shape;166;p21"/>
          <p:cNvSpPr txBox="1"/>
          <p:nvPr/>
        </p:nvSpPr>
        <p:spPr>
          <a:xfrm>
            <a:off x="3847381" y="1257881"/>
            <a:ext cx="7608745" cy="1498381"/>
          </a:xfrm>
          <a:prstGeom prst="snip2Diag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2000" b="1" dirty="0" smtClean="0">
                <a:latin typeface="Century Gothic" pitchFamily="34" charset="0"/>
              </a:rPr>
              <a:t>Изучение материала раздела  с применением модулей и с применением традиционных и нетрадиционных форм уроков: </a:t>
            </a:r>
          </a:p>
          <a:p>
            <a:r>
              <a:rPr lang="ru-RU" sz="2000" dirty="0" smtClean="0">
                <a:latin typeface="Century Gothic" pitchFamily="34" charset="0"/>
              </a:rPr>
              <a:t>урок - ролевая игра, конференция, семинар. </a:t>
            </a:r>
            <a:endParaRPr lang="ru-RU" sz="2000" dirty="0">
              <a:latin typeface="Century Gothic" pitchFamily="34" charset="0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3836517" y="3155392"/>
            <a:ext cx="7602109" cy="1299782"/>
          </a:xfrm>
          <a:prstGeom prst="snip2Diag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В конце темы проводится контроль.</a:t>
            </a:r>
          </a:p>
          <a:p>
            <a:pPr lvl="0"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 </a:t>
            </a:r>
            <a:r>
              <a:rPr lang="ru-RU" sz="2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Успех применения модульной технологии в учебном процессе зависит и от того, как подготовлены модули для обучающихся</a:t>
            </a:r>
            <a:r>
              <a:rPr lang="ru-RU" sz="2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sz="2000" b="1" i="1" u="sng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Garamond"/>
              <a:cs typeface="Garamond"/>
              <a:sym typeface="Garamond"/>
            </a:endParaRPr>
          </a:p>
        </p:txBody>
      </p:sp>
      <p:pic>
        <p:nvPicPr>
          <p:cNvPr id="171" name="Google Shape;171;p21" descr="C:\Users\Tanya\Desktop\Вебинар Творчество\2016-12-30.jp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5298510" y="4614382"/>
            <a:ext cx="5005123" cy="17532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164566" y="388188"/>
            <a:ext cx="4278702" cy="62972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30929" y="449376"/>
            <a:ext cx="3751668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Модульная система обучения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52144" y="472379"/>
            <a:ext cx="4185377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Традиционная системы обучения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Крест 12"/>
          <p:cNvSpPr/>
          <p:nvPr/>
        </p:nvSpPr>
        <p:spPr>
          <a:xfrm>
            <a:off x="5676181" y="370935"/>
            <a:ext cx="612475" cy="646981"/>
          </a:xfrm>
          <a:prstGeom prst="plus">
            <a:avLst>
              <a:gd name="adj" fmla="val 3767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76046" y="362309"/>
          <a:ext cx="11641716" cy="5952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595223" y="305598"/>
          <a:ext cx="10783019" cy="6250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1874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76046" y="362309"/>
          <a:ext cx="11641716" cy="5952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636" y="241540"/>
            <a:ext cx="9393382" cy="5466534"/>
          </a:xfrm>
        </p:spPr>
        <p:txBody>
          <a:bodyPr/>
          <a:lstStyle/>
          <a:p>
            <a:pPr lvl="0"/>
            <a:r>
              <a:rPr lang="en-US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ru-RU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sz="32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edsoo</a:t>
            </a:r>
            <a:r>
              <a:rPr lang="ru-RU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</a:t>
            </a:r>
            <a:r>
              <a:rPr lang="en-US" sz="32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ru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сайт, Единое Содержание Общего Образования (Примерные программы, конструктор программ) </a:t>
            </a:r>
            <a:endParaRPr lang="ru-RU" sz="32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l="7880" t="13826" r="9597" b="6250"/>
          <a:stretch>
            <a:fillRect/>
          </a:stretch>
        </p:blipFill>
        <p:spPr bwMode="auto">
          <a:xfrm>
            <a:off x="0" y="2286000"/>
            <a:ext cx="5037865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 l="15074" t="12595" r="16671" b="6345"/>
          <a:stretch>
            <a:fillRect/>
          </a:stretch>
        </p:blipFill>
        <p:spPr bwMode="auto">
          <a:xfrm>
            <a:off x="5370190" y="3228109"/>
            <a:ext cx="5436355" cy="362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http://qrcoder.ru/code/?https%3A%2F%2Fedsoo.ru%2F&amp;4&amp;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93587" y="349333"/>
            <a:ext cx="2749116" cy="2749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4594" y="191873"/>
            <a:ext cx="10798703" cy="515493"/>
          </a:xfrm>
        </p:spPr>
        <p:txBody>
          <a:bodyPr>
            <a:normAutofit fontScale="92500" lnSpcReduction="10000"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Times New Roman" pitchFamily="18" charset="0"/>
                <a:cs typeface="Franklin Gothic Demi Cond"/>
              </a:rPr>
              <a:t>Календарно-тематическое планирование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59125" y="849768"/>
          <a:ext cx="10575983" cy="5630403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55776"/>
                <a:gridCol w="6033516"/>
                <a:gridCol w="804597"/>
                <a:gridCol w="804597"/>
                <a:gridCol w="995985"/>
                <a:gridCol w="1181512"/>
              </a:tblGrid>
              <a:tr h="19107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Тема урока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Дата 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Приме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чание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Реализа-ция электрон-ного обучения и /или дистанционного обучения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474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фак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тичес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ки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59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Модуль «Графика»  (5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часов)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rgbClr val="FFC000"/>
                    </a:solidFill>
                  </a:tcPr>
                </a:tc>
              </a:tr>
              <a:tr h="442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Художник-график. Знакомство с разными художественными материалами (гуашью, пастелью, тушью, карандашом). Выполнение работ «Ветер запутался в ветках».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2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Рисование с натуры предметов разной формы в сравнении с другими предметами: лист сирени и лист дуба; морковь и свёкла.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7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Изобразительная плоскость. «Птицы улетают на юг».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2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Зарисовки, этюды на передачу настроения в цвете. Выполнение работ «Заколдованный зимний сад Снежной Королевы».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5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Передача движения. Композиция «Бегущее животное, летящая птица»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759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Модуль «Живопись» (6 часов)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rgbClr val="FFC000"/>
                    </a:solidFill>
                  </a:tcPr>
                </a:tc>
              </a:tr>
              <a:tr h="442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Художник-живописец. Освоение техники работы кистью и красками. Выполнение работ по материалам наблюдений за природой «Осенние листочки»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7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Цвет в живописи. Композиция «Капель»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5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Знакомство с палитрой. Создание своих цветов и оттенков на тему  «Моя осень»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5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Художник-живописец. Отображение в живописи настроения, чувств автора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2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Музыка и звуки природы в живописных цветовых композициях. Работа в разных техниках и разными материалами (акварель, фломастеры)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5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Кляксография. Освоение техники работы «от пятна». Изображение животного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5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Создание художественного образа путем смешения красок. Выполнение работ «Причудливые облака в небе»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40" marR="4744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Выводы</a:t>
            </a:r>
            <a:endParaRPr lang="ru-RU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579223"/>
            <a:ext cx="10515600" cy="259774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29698" name="Picture 2" descr="https://avatars.mds.yandex.net/get-zen_doc/1863639/pub_5de14fc1e4f39f00b2d62ae9_5de521cc028d6800b208e6c1/scale_1200"/>
          <p:cNvPicPr>
            <a:picLocks noChangeAspect="1" noChangeArrowheads="1"/>
          </p:cNvPicPr>
          <p:nvPr/>
        </p:nvPicPr>
        <p:blipFill>
          <a:blip r:embed="rId2" cstate="print"/>
          <a:srcRect t="8357" b="17286"/>
          <a:stretch>
            <a:fillRect/>
          </a:stretch>
        </p:blipFill>
        <p:spPr bwMode="auto">
          <a:xfrm>
            <a:off x="3853543" y="130630"/>
            <a:ext cx="3213136" cy="1619794"/>
          </a:xfrm>
          <a:prstGeom prst="rect">
            <a:avLst/>
          </a:prstGeom>
          <a:noFill/>
        </p:spPr>
      </p:pic>
      <p:pic>
        <p:nvPicPr>
          <p:cNvPr id="29700" name="Picture 4" descr="https://i.pinimg.com/736x/41/ab/0b/41ab0b9004b2333a7fd669ab47add6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267" y="1257301"/>
            <a:ext cx="2718254" cy="2718254"/>
          </a:xfrm>
          <a:prstGeom prst="rect">
            <a:avLst/>
          </a:prstGeom>
          <a:noFill/>
        </p:spPr>
      </p:pic>
      <p:sp>
        <p:nvSpPr>
          <p:cNvPr id="6" name="Нашивка 5"/>
          <p:cNvSpPr/>
          <p:nvPr/>
        </p:nvSpPr>
        <p:spPr>
          <a:xfrm rot="10800000">
            <a:off x="2468880" y="2314441"/>
            <a:ext cx="2939143" cy="125171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9702" name="Picture 6" descr="https://www.lacroix-group.com/wp-content/uploads/2021/07/istock-1170730064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4552" y="956534"/>
            <a:ext cx="3675341" cy="2130211"/>
          </a:xfrm>
          <a:prstGeom prst="rect">
            <a:avLst/>
          </a:prstGeom>
          <a:noFill/>
        </p:spPr>
      </p:pic>
      <p:pic>
        <p:nvPicPr>
          <p:cNvPr id="29706" name="Picture 10" descr="https://im0-tub-ru.yandex.net/i?id=66418cf01f8e97087c23e63d24fddd9c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77794" y="3697963"/>
            <a:ext cx="3231294" cy="2154196"/>
          </a:xfrm>
          <a:prstGeom prst="roundRect">
            <a:avLst/>
          </a:prstGeom>
          <a:noFill/>
        </p:spPr>
      </p:pic>
      <p:pic>
        <p:nvPicPr>
          <p:cNvPr id="29708" name="Picture 12" descr="https://i.pinimg.com/originals/a9/de/86/a9de86fcb0e6905187212d5947c64a36.jpg"/>
          <p:cNvPicPr>
            <a:picLocks noChangeAspect="1" noChangeArrowheads="1"/>
          </p:cNvPicPr>
          <p:nvPr/>
        </p:nvPicPr>
        <p:blipFill>
          <a:blip r:embed="rId6" cstate="print"/>
          <a:srcRect t="14780" b="14077"/>
          <a:stretch>
            <a:fillRect/>
          </a:stretch>
        </p:blipFill>
        <p:spPr bwMode="auto">
          <a:xfrm>
            <a:off x="496387" y="4034686"/>
            <a:ext cx="3234055" cy="2300799"/>
          </a:xfrm>
          <a:prstGeom prst="rect">
            <a:avLst/>
          </a:prstGeom>
          <a:noFill/>
        </p:spPr>
      </p:pic>
      <p:sp>
        <p:nvSpPr>
          <p:cNvPr id="11" name="Нашивка 10"/>
          <p:cNvSpPr/>
          <p:nvPr/>
        </p:nvSpPr>
        <p:spPr>
          <a:xfrm rot="10800000">
            <a:off x="3347477" y="4922662"/>
            <a:ext cx="2452429" cy="14128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5329646" y="4319784"/>
            <a:ext cx="3304903" cy="138868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5199017" y="1944328"/>
            <a:ext cx="3461657" cy="119075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66894" y="5190700"/>
            <a:ext cx="14510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itchFamily="34" charset="0"/>
              </a:rPr>
              <a:t>модульная</a:t>
            </a:r>
          </a:p>
          <a:p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itchFamily="34" charset="0"/>
              </a:rPr>
              <a:t>система </a:t>
            </a:r>
          </a:p>
          <a:p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itchFamily="34" charset="0"/>
              </a:rPr>
              <a:t>обучения </a:t>
            </a:r>
            <a:endParaRPr lang="ru-RU" b="1" dirty="0">
              <a:solidFill>
                <a:schemeClr val="accent5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82390" y="2430083"/>
            <a:ext cx="3017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itchFamily="34" charset="0"/>
              </a:rPr>
              <a:t>получение всех необходимых</a:t>
            </a:r>
          </a:p>
          <a:p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itchFamily="34" charset="0"/>
              </a:rPr>
              <a:t>знаний и навыков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47658" y="2099158"/>
            <a:ext cx="3169921" cy="839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itchFamily="34" charset="0"/>
              </a:rPr>
              <a:t>самостоятельность учащихся в достижении целей обучения</a:t>
            </a:r>
            <a:endParaRPr lang="ru-RU" sz="1600" b="1" dirty="0">
              <a:solidFill>
                <a:schemeClr val="accent5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00207" y="4451309"/>
            <a:ext cx="2425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itchFamily="34" charset="0"/>
              </a:rPr>
              <a:t>конкретизация требований к предметным результатам</a:t>
            </a:r>
            <a:endParaRPr lang="ru-RU" b="1" dirty="0">
              <a:solidFill>
                <a:schemeClr val="accent5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561703" y="163902"/>
          <a:ext cx="11364685" cy="3545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одержимое 2"/>
          <p:cNvSpPr txBox="1">
            <a:spLocks/>
          </p:cNvSpPr>
          <p:nvPr/>
        </p:nvSpPr>
        <p:spPr>
          <a:xfrm>
            <a:off x="199696" y="3003718"/>
            <a:ext cx="11420085" cy="140437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/>
          <a:p>
            <a:pPr marL="179388" indent="277813">
              <a:lnSpc>
                <a:spcPct val="120000"/>
              </a:lnSpc>
              <a:spcBef>
                <a:spcPts val="1000"/>
              </a:spcBef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Цель</a:t>
            </a: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  <a:t>- развитие визуально-пространственного мышления учащихся как формы эмоционально-ценностного, эстетического освоения мира, формы самовыражения и ориентации в художественном и нравственном пространстве культуры.</a:t>
            </a:r>
          </a:p>
          <a:p>
            <a:pPr marL="179388" marR="0" lvl="0" indent="2778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39947" y="4281428"/>
            <a:ext cx="11222965" cy="257657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Задачи</a:t>
            </a:r>
          </a:p>
          <a:p>
            <a:r>
              <a:rPr lang="ru-RU" sz="2400" dirty="0" smtClean="0"/>
              <a:t>-формирование активного отношения к традициям культуры как смысловой, </a:t>
            </a:r>
          </a:p>
          <a:p>
            <a:r>
              <a:rPr lang="ru-RU" sz="2400" dirty="0" smtClean="0"/>
              <a:t>-эстетической и личностно значимой ценности, </a:t>
            </a:r>
          </a:p>
          <a:p>
            <a:r>
              <a:rPr lang="ru-RU" sz="2400" dirty="0" smtClean="0"/>
              <a:t>-воспитание гражданственности и патриотизма, </a:t>
            </a:r>
          </a:p>
          <a:p>
            <a:r>
              <a:rPr lang="ru-RU" sz="2400" dirty="0" smtClean="0"/>
              <a:t>-уважения и бережного отношения к истории культуры своего Отечества. 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44653" y="5104225"/>
            <a:ext cx="512618" cy="244152"/>
          </a:xfrm>
          <a:prstGeom prst="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24525" y="5463659"/>
            <a:ext cx="512618" cy="244152"/>
          </a:xfrm>
          <a:prstGeom prst="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21649" y="5814467"/>
            <a:ext cx="512618" cy="244152"/>
          </a:xfrm>
          <a:prstGeom prst="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21650" y="6211282"/>
            <a:ext cx="512618" cy="244152"/>
          </a:xfrm>
          <a:prstGeom prst="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831D12-9F7C-439E-985E-D8AB0E4EE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005" y="2001327"/>
            <a:ext cx="10921041" cy="141165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7200" b="1" dirty="0" smtClean="0">
                <a:solidFill>
                  <a:srgbClr val="002060"/>
                </a:solidFill>
                <a:latin typeface="Century Gothic" pitchFamily="34" charset="0"/>
              </a:rPr>
              <a:t>Спасибо за внимание!</a:t>
            </a:r>
            <a:endParaRPr lang="ru-RU" sz="72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1916806-5B56-47DF-83E8-1517E8BD9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7127" y="4294766"/>
            <a:ext cx="6456218" cy="1655762"/>
          </a:xfrm>
        </p:spPr>
        <p:txBody>
          <a:bodyPr>
            <a:noAutofit/>
          </a:bodyPr>
          <a:lstStyle/>
          <a:p>
            <a:pPr indent="457200" algn="r">
              <a:lnSpc>
                <a:spcPct val="100000"/>
              </a:lnSpc>
              <a:spcBef>
                <a:spcPts val="0"/>
              </a:spcBef>
            </a:pPr>
            <a:endParaRPr lang="ru-RU" sz="18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08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17014664-786B-4CCA-9629-90C5B3151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40" y="0"/>
            <a:ext cx="11688792" cy="9575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Различие Действующего ФГОС и Нового ФГОС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10552" y="776378"/>
          <a:ext cx="11662914" cy="599183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31388"/>
                <a:gridCol w="3804249"/>
                <a:gridCol w="4727277"/>
              </a:tblGrid>
              <a:tr h="406606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Действующий ФГОС</a:t>
                      </a:r>
                      <a:endParaRPr lang="ru-RU" sz="3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Общее</a:t>
                      </a:r>
                      <a:endParaRPr lang="ru-RU" sz="3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Новый ФГОС</a:t>
                      </a:r>
                      <a:endParaRPr lang="ru-RU" sz="32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78906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Срок получения НОО – 4 года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установлено сокращение.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Срок получения ООО – 5 лет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установлено сокращение</a:t>
                      </a:r>
                      <a:endParaRPr lang="ru-RU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Срок получения НОО – не более 4 лет. </a:t>
                      </a: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Может быть сокращен для обучающихся по индивидуальным учебным планам.</a:t>
                      </a:r>
                    </a:p>
                    <a:p>
                      <a:endParaRPr lang="ru-RU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Срок получения ООО – не более 5 лет. </a:t>
                      </a: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Может быть сокращен для обучающихся по индивидуальным учебным планам.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843282"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Три Т: требования к структуре программы, к условиям, к результатам.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Разделы программы: целевой, содержательный, организационный.</a:t>
                      </a:r>
                    </a:p>
                    <a:p>
                      <a:pPr algn="ctr"/>
                      <a:r>
                        <a:rPr lang="ru-RU" sz="20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Системно-деятельностный</a:t>
                      </a: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подход.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027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уделено внимание дистанционному обучению</a:t>
                      </a:r>
                      <a:endParaRPr lang="ru-RU" sz="2000" b="1" dirty="0" smtClean="0"/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В качестве общесистемных требований к реализации программы НОО и ООО рассмотрены вопросы организации дистанционного образования </a:t>
                      </a:r>
                      <a:r>
                        <a:rPr lang="ru-RU" sz="2000" b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(п. 34.4)</a:t>
                      </a:r>
                      <a:endParaRPr lang="ru-RU" sz="2800" b="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17014664-786B-4CCA-9629-90C5B3151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40" y="0"/>
            <a:ext cx="11688792" cy="9575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Различие Действующего ФГОС и Нового ФГОС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84672" y="923026"/>
          <a:ext cx="11662914" cy="325749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31388"/>
                <a:gridCol w="3804249"/>
                <a:gridCol w="4727277"/>
              </a:tblGrid>
              <a:tr h="727653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Действующий ФГОС</a:t>
                      </a:r>
                      <a:endParaRPr lang="ru-RU" sz="3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Общее</a:t>
                      </a:r>
                      <a:endParaRPr lang="ru-RU" sz="3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Новый ФГОС</a:t>
                      </a:r>
                      <a:endParaRPr lang="ru-RU" sz="32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87270">
                <a:tc>
                  <a:txBody>
                    <a:bodyPr/>
                    <a:lstStyle/>
                    <a:p>
                      <a:pPr lvl="0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Общие, размытые формулировки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Виды результатов освоения образовательной программы остались прежними:</a:t>
                      </a:r>
                    </a:p>
                    <a:p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Метапредметные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Личностные 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Предметные результаты</a:t>
                      </a:r>
                      <a:endParaRPr lang="ru-RU" sz="28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Главная задача ФГОС третьего поколения</a:t>
                      </a:r>
                      <a:r>
                        <a:rPr lang="ru-RU" sz="20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– конкретизировать требования к предметным результатам. 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Новые ФГОС определяют четкие требования к предметным результатам по каждой учебной дисциплине.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Появилось конкретное содержание по каждой предметной области. 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4209995" y="4600525"/>
            <a:ext cx="7772401" cy="123305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179388" marR="0" lvl="0" indent="2778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 делает стандарты понятными для педагогов, родителей и школьников, а также позволяет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выстроить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единую цепочку: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432649" y="6048411"/>
            <a:ext cx="9545781" cy="695265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«программа  –   учебник  –   уроки  –   итоговая аттестация»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568080" y="6208406"/>
            <a:ext cx="512618" cy="415636"/>
          </a:xfrm>
          <a:prstGeom prst="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6441842" y="6242366"/>
            <a:ext cx="512618" cy="415636"/>
          </a:xfrm>
          <a:prstGeom prst="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969240" y="6243158"/>
            <a:ext cx="512618" cy="415636"/>
          </a:xfrm>
          <a:prstGeom prst="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9327069" y="4153621"/>
            <a:ext cx="663372" cy="626092"/>
          </a:xfrm>
          <a:prstGeom prst="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Стрелка углом 10"/>
          <p:cNvSpPr/>
          <p:nvPr/>
        </p:nvSpPr>
        <p:spPr>
          <a:xfrm rot="5571386" flipV="1">
            <a:off x="2894876" y="4847398"/>
            <a:ext cx="1181864" cy="1010562"/>
          </a:xfrm>
          <a:prstGeom prst="bentArrow">
            <a:avLst>
              <a:gd name="adj1" fmla="val 32012"/>
              <a:gd name="adj2" fmla="val 35445"/>
              <a:gd name="adj3" fmla="val 25000"/>
              <a:gd name="adj4" fmla="val 80561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17014664-786B-4CCA-9629-90C5B3151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40" y="0"/>
            <a:ext cx="11688792" cy="9575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Различие Действующего ФГОС и Нового ФГОС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84672" y="923026"/>
          <a:ext cx="11662914" cy="40242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31388"/>
                <a:gridCol w="4097548"/>
                <a:gridCol w="4433978"/>
              </a:tblGrid>
              <a:tr h="727653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Действующий ФГОС</a:t>
                      </a:r>
                      <a:endParaRPr lang="ru-RU" sz="3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Общее</a:t>
                      </a:r>
                      <a:endParaRPr lang="ru-RU" sz="3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Новый ФГОС</a:t>
                      </a:r>
                      <a:endParaRPr lang="ru-RU" sz="32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97298">
                <a:tc>
                  <a:txBody>
                    <a:bodyPr/>
                    <a:lstStyle/>
                    <a:p>
                      <a:pPr lvl="0" algn="ctr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Наименования всех обязательных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предметных областей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совпадают</a:t>
                      </a:r>
                      <a:endParaRPr lang="ru-RU" sz="2400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656526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Количество учебных занятий за 4 года – не менее 2904 часов и не более 3345 часов.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ООО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Количество учебных занятий за 5 лет – не менее 5267 часов и не 6020 часов</a:t>
                      </a:r>
                      <a:endParaRPr lang="ru-RU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Общий объем аудиторной работы за 4 года – не менее 2954 часов и не более 3190 часов.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ООО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Общий объем аудиторной нагрузки за 5 лет – не менее 5058 академических часов и не более 5549 часов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4037164" y="5092229"/>
            <a:ext cx="7971112" cy="163637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179388" lvl="0" indent="277813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b="1" dirty="0" smtClean="0"/>
              <a:t>В новых стандартах снизили объем аудиторной нагрузки. </a:t>
            </a:r>
          </a:p>
          <a:p>
            <a:pPr marL="179388" lvl="0" indent="277813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b="1" dirty="0" smtClean="0"/>
              <a:t>Такое решение приняли, чтобы разгрузить школьников.  </a:t>
            </a:r>
            <a:endParaRPr kumimoji="0" lang="ru-RU" sz="24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9378827" y="4593568"/>
            <a:ext cx="663372" cy="626092"/>
          </a:xfrm>
          <a:prstGeom prst="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67;p21"/>
          <p:cNvGrpSpPr/>
          <p:nvPr/>
        </p:nvGrpSpPr>
        <p:grpSpPr>
          <a:xfrm>
            <a:off x="701458" y="1431403"/>
            <a:ext cx="4053422" cy="4250939"/>
            <a:chOff x="87211" y="1431404"/>
            <a:chExt cx="4120721" cy="3313816"/>
          </a:xfrm>
        </p:grpSpPr>
        <p:sp>
          <p:nvSpPr>
            <p:cNvPr id="168" name="Google Shape;168;p21"/>
            <p:cNvSpPr/>
            <p:nvPr/>
          </p:nvSpPr>
          <p:spPr>
            <a:xfrm>
              <a:off x="998394" y="1445509"/>
              <a:ext cx="2253215" cy="3299711"/>
            </a:xfrm>
            <a:custGeom>
              <a:avLst/>
              <a:gdLst/>
              <a:ahLst/>
              <a:cxnLst/>
              <a:rect l="l" t="t" r="r" b="b"/>
              <a:pathLst>
                <a:path w="2253215" h="3299711" extrusionOk="0">
                  <a:moveTo>
                    <a:pt x="1732" y="1150052"/>
                  </a:moveTo>
                  <a:cubicBezTo>
                    <a:pt x="-9380" y="894464"/>
                    <a:pt x="29513" y="574582"/>
                    <a:pt x="220807" y="383288"/>
                  </a:cubicBezTo>
                  <a:cubicBezTo>
                    <a:pt x="412101" y="191994"/>
                    <a:pt x="838345" y="-24699"/>
                    <a:pt x="1149495" y="2289"/>
                  </a:cubicBezTo>
                  <a:cubicBezTo>
                    <a:pt x="1460645" y="29277"/>
                    <a:pt x="1920225" y="310263"/>
                    <a:pt x="2087706" y="545213"/>
                  </a:cubicBezTo>
                  <a:cubicBezTo>
                    <a:pt x="2255187" y="780163"/>
                    <a:pt x="2051193" y="1011146"/>
                    <a:pt x="2040081" y="1269115"/>
                  </a:cubicBezTo>
                  <a:cubicBezTo>
                    <a:pt x="2028969" y="1527084"/>
                    <a:pt x="2040083" y="1754890"/>
                    <a:pt x="2049608" y="1978727"/>
                  </a:cubicBezTo>
                  <a:cubicBezTo>
                    <a:pt x="2059133" y="2202564"/>
                    <a:pt x="2361550" y="2498633"/>
                    <a:pt x="2211531" y="2755014"/>
                  </a:cubicBezTo>
                  <a:cubicBezTo>
                    <a:pt x="2061512" y="3011395"/>
                    <a:pt x="1382858" y="3274128"/>
                    <a:pt x="1025670" y="3297940"/>
                  </a:cubicBezTo>
                  <a:cubicBezTo>
                    <a:pt x="668483" y="3321753"/>
                    <a:pt x="256525" y="3101089"/>
                    <a:pt x="68406" y="2897889"/>
                  </a:cubicBezTo>
                  <a:cubicBezTo>
                    <a:pt x="-119713" y="2694689"/>
                    <a:pt x="298593" y="2208121"/>
                    <a:pt x="287481" y="1916815"/>
                  </a:cubicBezTo>
                  <a:cubicBezTo>
                    <a:pt x="276369" y="1625509"/>
                    <a:pt x="12844" y="1405640"/>
                    <a:pt x="1732" y="1150052"/>
                  </a:cubicBezTo>
                  <a:close/>
                </a:path>
              </a:pathLst>
            </a:custGeom>
            <a:solidFill>
              <a:srgbClr val="66CCFF">
                <a:alpha val="3137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169" name="Google Shape;169;p21" descr="C:\Users\Tanya\Desktop\ЕДИНСТВО\The_Teacher.png"/>
            <p:cNvPicPr preferRelativeResize="0"/>
            <p:nvPr/>
          </p:nvPicPr>
          <p:blipFill rotWithShape="1">
            <a:blip r:embed="rId3" cstate="print">
              <a:alphaModFix/>
            </a:blip>
            <a:srcRect/>
            <a:stretch/>
          </p:blipFill>
          <p:spPr>
            <a:xfrm flipH="1">
              <a:off x="87211" y="1431404"/>
              <a:ext cx="4120721" cy="30705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6" name="Google Shape;166;p21"/>
          <p:cNvSpPr txBox="1"/>
          <p:nvPr/>
        </p:nvSpPr>
        <p:spPr>
          <a:xfrm>
            <a:off x="4207932" y="1257881"/>
            <a:ext cx="7248194" cy="1498381"/>
          </a:xfrm>
          <a:prstGeom prst="snip2Diag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u="none" strike="noStrike" cap="none" dirty="0">
                <a:solidFill>
                  <a:schemeClr val="dk1"/>
                </a:solidFill>
                <a:latin typeface="+mj-lt"/>
                <a:ea typeface="Garamond"/>
                <a:cs typeface="Garamond"/>
                <a:sym typeface="Garamond"/>
              </a:rPr>
              <a:t>МОДУЛЬНОЕ ОБУЧЕНИЕ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+mj-lt"/>
                <a:ea typeface="Garamond"/>
                <a:cs typeface="Garamond"/>
                <a:sym typeface="Garamond"/>
              </a:rPr>
              <a:t>— </a:t>
            </a:r>
            <a:r>
              <a:rPr lang="ru-RU" sz="2400" b="0" i="0" u="none" strike="noStrike" cap="none" dirty="0">
                <a:solidFill>
                  <a:srgbClr val="000000"/>
                </a:solidFill>
                <a:latin typeface="+mj-lt"/>
                <a:ea typeface="Garamond"/>
                <a:cs typeface="Garamond"/>
                <a:sym typeface="Garamond"/>
              </a:rPr>
              <a:t>способ организации учебного процесса на основе блочно-модульного представления учебной информации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+mj-lt"/>
                <a:ea typeface="Garamond"/>
                <a:cs typeface="Garamond"/>
                <a:sym typeface="Garamond"/>
              </a:rPr>
              <a:t>.</a:t>
            </a:r>
            <a:endParaRPr sz="2000" dirty="0">
              <a:latin typeface="+mj-lt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4060804" y="4604629"/>
            <a:ext cx="7302521" cy="1299782"/>
          </a:xfrm>
          <a:prstGeom prst="snip2Diag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u="none" strike="noStrike" cap="none" dirty="0">
                <a:solidFill>
                  <a:schemeClr val="dk1"/>
                </a:solidFill>
                <a:latin typeface="+mj-lt"/>
                <a:ea typeface="Garamond"/>
                <a:cs typeface="Garamond"/>
                <a:sym typeface="Garamond"/>
              </a:rPr>
              <a:t>ОСНОВНАЯ ЦЕЛЬ </a:t>
            </a:r>
            <a:r>
              <a:rPr lang="ru-RU" sz="2000" b="0" i="1" u="none" strike="noStrike" cap="none" dirty="0">
                <a:solidFill>
                  <a:schemeClr val="dk1"/>
                </a:solidFill>
                <a:latin typeface="+mj-lt"/>
                <a:ea typeface="Garamond"/>
                <a:cs typeface="Garamond"/>
                <a:sym typeface="Garamond"/>
              </a:rPr>
              <a:t>— 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+mj-lt"/>
                <a:ea typeface="Garamond"/>
                <a:cs typeface="Garamond"/>
                <a:sym typeface="Garamond"/>
              </a:rPr>
              <a:t>создание условий для усвоения учебного материала учащимися с учетом их индивидуальных особенностей</a:t>
            </a:r>
            <a:r>
              <a:rPr lang="ru-RU" sz="2000" b="1" i="1" u="none" strike="noStrike" cap="none" dirty="0">
                <a:solidFill>
                  <a:schemeClr val="dk1"/>
                </a:solidFill>
                <a:latin typeface="+mj-lt"/>
                <a:ea typeface="Garamond"/>
                <a:cs typeface="Garamond"/>
                <a:sym typeface="Garamond"/>
              </a:rPr>
              <a:t>.</a:t>
            </a:r>
            <a:endParaRPr sz="2000" b="1" i="1" u="none" strike="noStrike" cap="none" dirty="0">
              <a:solidFill>
                <a:schemeClr val="dk1"/>
              </a:solidFill>
              <a:latin typeface="+mj-lt"/>
              <a:ea typeface="Garamond"/>
              <a:cs typeface="Garamond"/>
              <a:sym typeface="Garamond"/>
            </a:endParaRPr>
          </a:p>
        </p:txBody>
      </p:sp>
      <p:pic>
        <p:nvPicPr>
          <p:cNvPr id="171" name="Google Shape;171;p21" descr="C:\Users\Tanya\Desktop\Вебинар Творчество\2016-12-30.jp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4893068" y="2785582"/>
            <a:ext cx="5005123" cy="17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67;p21"/>
          <p:cNvGrpSpPr/>
          <p:nvPr/>
        </p:nvGrpSpPr>
        <p:grpSpPr>
          <a:xfrm>
            <a:off x="0" y="895826"/>
            <a:ext cx="4053422" cy="4250939"/>
            <a:chOff x="87211" y="1431404"/>
            <a:chExt cx="4120721" cy="3313816"/>
          </a:xfrm>
        </p:grpSpPr>
        <p:sp>
          <p:nvSpPr>
            <p:cNvPr id="168" name="Google Shape;168;p21"/>
            <p:cNvSpPr/>
            <p:nvPr/>
          </p:nvSpPr>
          <p:spPr>
            <a:xfrm>
              <a:off x="998394" y="1445509"/>
              <a:ext cx="2253215" cy="3299711"/>
            </a:xfrm>
            <a:custGeom>
              <a:avLst/>
              <a:gdLst/>
              <a:ahLst/>
              <a:cxnLst/>
              <a:rect l="l" t="t" r="r" b="b"/>
              <a:pathLst>
                <a:path w="2253215" h="3299711" extrusionOk="0">
                  <a:moveTo>
                    <a:pt x="1732" y="1150052"/>
                  </a:moveTo>
                  <a:cubicBezTo>
                    <a:pt x="-9380" y="894464"/>
                    <a:pt x="29513" y="574582"/>
                    <a:pt x="220807" y="383288"/>
                  </a:cubicBezTo>
                  <a:cubicBezTo>
                    <a:pt x="412101" y="191994"/>
                    <a:pt x="838345" y="-24699"/>
                    <a:pt x="1149495" y="2289"/>
                  </a:cubicBezTo>
                  <a:cubicBezTo>
                    <a:pt x="1460645" y="29277"/>
                    <a:pt x="1920225" y="310263"/>
                    <a:pt x="2087706" y="545213"/>
                  </a:cubicBezTo>
                  <a:cubicBezTo>
                    <a:pt x="2255187" y="780163"/>
                    <a:pt x="2051193" y="1011146"/>
                    <a:pt x="2040081" y="1269115"/>
                  </a:cubicBezTo>
                  <a:cubicBezTo>
                    <a:pt x="2028969" y="1527084"/>
                    <a:pt x="2040083" y="1754890"/>
                    <a:pt x="2049608" y="1978727"/>
                  </a:cubicBezTo>
                  <a:cubicBezTo>
                    <a:pt x="2059133" y="2202564"/>
                    <a:pt x="2361550" y="2498633"/>
                    <a:pt x="2211531" y="2755014"/>
                  </a:cubicBezTo>
                  <a:cubicBezTo>
                    <a:pt x="2061512" y="3011395"/>
                    <a:pt x="1382858" y="3274128"/>
                    <a:pt x="1025670" y="3297940"/>
                  </a:cubicBezTo>
                  <a:cubicBezTo>
                    <a:pt x="668483" y="3321753"/>
                    <a:pt x="256525" y="3101089"/>
                    <a:pt x="68406" y="2897889"/>
                  </a:cubicBezTo>
                  <a:cubicBezTo>
                    <a:pt x="-119713" y="2694689"/>
                    <a:pt x="298593" y="2208121"/>
                    <a:pt x="287481" y="1916815"/>
                  </a:cubicBezTo>
                  <a:cubicBezTo>
                    <a:pt x="276369" y="1625509"/>
                    <a:pt x="12844" y="1405640"/>
                    <a:pt x="1732" y="1150052"/>
                  </a:cubicBezTo>
                  <a:close/>
                </a:path>
              </a:pathLst>
            </a:custGeom>
            <a:solidFill>
              <a:srgbClr val="66CCFF">
                <a:alpha val="3137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169" name="Google Shape;169;p21" descr="C:\Users\Tanya\Desktop\ЕДИНСТВО\The_Teacher.png"/>
            <p:cNvPicPr preferRelativeResize="0"/>
            <p:nvPr/>
          </p:nvPicPr>
          <p:blipFill rotWithShape="1">
            <a:blip r:embed="rId3" cstate="print">
              <a:alphaModFix/>
            </a:blip>
            <a:srcRect/>
            <a:stretch/>
          </p:blipFill>
          <p:spPr>
            <a:xfrm flipH="1">
              <a:off x="87211" y="1431404"/>
              <a:ext cx="4120721" cy="30705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6" name="Google Shape;166;p21"/>
          <p:cNvSpPr txBox="1"/>
          <p:nvPr/>
        </p:nvSpPr>
        <p:spPr>
          <a:xfrm>
            <a:off x="3566160" y="365760"/>
            <a:ext cx="7929155" cy="888275"/>
          </a:xfrm>
          <a:prstGeom prst="snip2Diag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b="1" i="1" dirty="0" smtClean="0">
                <a:latin typeface="Garamond"/>
                <a:ea typeface="Garamond"/>
                <a:cs typeface="Garamond"/>
                <a:sym typeface="Garamond"/>
              </a:rPr>
              <a:t>МОДУЛЬНАЯ ПРОГРАММА </a:t>
            </a:r>
            <a:r>
              <a:rPr lang="ru-RU" sz="2400" b="1" dirty="0" smtClean="0">
                <a:latin typeface="Garamond"/>
                <a:ea typeface="Garamond"/>
                <a:cs typeface="Garamond"/>
                <a:sym typeface="Garamond"/>
              </a:rPr>
              <a:t>– </a:t>
            </a:r>
          </a:p>
          <a:p>
            <a:pPr lvl="0" algn="ctr"/>
            <a:r>
              <a:rPr lang="ru-RU" sz="2400" dirty="0" smtClean="0">
                <a:latin typeface="Garamond"/>
                <a:ea typeface="Garamond"/>
                <a:cs typeface="Garamond"/>
                <a:sym typeface="Garamond"/>
              </a:rPr>
              <a:t>совокупность модулей по теме или разделу</a:t>
            </a:r>
            <a:r>
              <a:rPr lang="ru-RU" sz="2000" dirty="0" smtClean="0">
                <a:latin typeface="Garamond"/>
                <a:ea typeface="Garamond"/>
                <a:cs typeface="Garamond"/>
                <a:sym typeface="Garamond"/>
              </a:rPr>
              <a:t>. </a:t>
            </a:r>
            <a:endParaRPr lang="ru-RU" sz="2800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71" name="Google Shape;171;p21" descr="C:\Users\Tanya\Desktop\Вебинар Творчество\2016-12-30.jp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997234" y="4519749"/>
            <a:ext cx="6554099" cy="21613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15;p25"/>
          <p:cNvSpPr/>
          <p:nvPr/>
        </p:nvSpPr>
        <p:spPr>
          <a:xfrm flipH="1">
            <a:off x="3566159" y="1332411"/>
            <a:ext cx="7914185" cy="695453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может вносить корректировки в структуру модуля и его содержание</a:t>
            </a:r>
            <a:endParaRPr dirty="0"/>
          </a:p>
        </p:txBody>
      </p:sp>
      <p:sp>
        <p:nvSpPr>
          <p:cNvPr id="10" name="Google Shape;216;p25"/>
          <p:cNvSpPr/>
          <p:nvPr/>
        </p:nvSpPr>
        <p:spPr>
          <a:xfrm flipH="1">
            <a:off x="3461656" y="2155371"/>
            <a:ext cx="8057878" cy="744582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выстраивать систему целей и контроля в зависимости от своего личного методического багажа, уровня подготовки детей, режима работы</a:t>
            </a:r>
            <a:endParaRPr dirty="0"/>
          </a:p>
        </p:txBody>
      </p:sp>
      <p:sp>
        <p:nvSpPr>
          <p:cNvPr id="11" name="Google Shape;218;p25"/>
          <p:cNvSpPr/>
          <p:nvPr/>
        </p:nvSpPr>
        <p:spPr>
          <a:xfrm flipH="1">
            <a:off x="3487782" y="2959595"/>
            <a:ext cx="8009573" cy="695453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возможность учиться в своём темпе</a:t>
            </a:r>
            <a:endParaRPr sz="2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" name="Google Shape;219;p25"/>
          <p:cNvSpPr/>
          <p:nvPr/>
        </p:nvSpPr>
        <p:spPr>
          <a:xfrm flipH="1">
            <a:off x="3461657" y="3764753"/>
            <a:ext cx="8033656" cy="695453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иметь выбор содержания и способов освоения учебного материала</a:t>
            </a:r>
            <a:endParaRPr sz="20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cdn.pixabay.com/photo/2018/09/15/13/24/trainer-3679413_960_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963" y="0"/>
            <a:ext cx="10254953" cy="6858000"/>
          </a:xfrm>
          <a:prstGeom prst="rect">
            <a:avLst/>
          </a:prstGeom>
          <a:noFill/>
        </p:spPr>
      </p:pic>
      <p:sp>
        <p:nvSpPr>
          <p:cNvPr id="226" name="Google Shape;226;p26"/>
          <p:cNvSpPr txBox="1"/>
          <p:nvPr/>
        </p:nvSpPr>
        <p:spPr>
          <a:xfrm>
            <a:off x="4506686" y="1567543"/>
            <a:ext cx="5146765" cy="320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aramond"/>
                <a:cs typeface="Garamond"/>
                <a:sym typeface="Garamond"/>
              </a:rPr>
              <a:t>МОДУЛЬ </a:t>
            </a:r>
            <a:r>
              <a:rPr lang="ru-RU" sz="2800" b="0" i="0" u="none" strike="noStrike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aramond"/>
                <a:cs typeface="Garamond"/>
                <a:sym typeface="Garamond"/>
              </a:rPr>
              <a:t>— </a:t>
            </a:r>
            <a:r>
              <a:rPr lang="ru-RU" sz="2800" b="1" i="0" u="none" strike="noStrike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aramond"/>
                <a:cs typeface="Garamond"/>
                <a:sym typeface="Garamond"/>
              </a:rPr>
              <a:t>информационный блок, в который входит план действий учащегося, содержание учебного материала и руководство по его усвоению.</a:t>
            </a:r>
            <a:endParaRPr sz="2800" b="1" i="0" u="none" strike="noStrike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cdn.pixabay.com/photo/2018/09/15/13/24/trainer-3679413_960_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1963" y="0"/>
            <a:ext cx="10254953" cy="6858000"/>
          </a:xfrm>
          <a:prstGeom prst="rect">
            <a:avLst/>
          </a:prstGeom>
          <a:noFill/>
        </p:spPr>
      </p:pic>
      <p:sp>
        <p:nvSpPr>
          <p:cNvPr id="226" name="Google Shape;226;p26"/>
          <p:cNvSpPr txBox="1"/>
          <p:nvPr/>
        </p:nvSpPr>
        <p:spPr>
          <a:xfrm>
            <a:off x="1841863" y="1698171"/>
            <a:ext cx="5146765" cy="278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+mj-lt"/>
                <a:ea typeface="Garamond"/>
                <a:cs typeface="Garamond"/>
                <a:sym typeface="Garamond"/>
              </a:rPr>
              <a:t>УЧЕБНЫЙ ЭЛЕМЕНТ – структурный элемент модуля, имеющий свою цель, соответствующее задание, указание по его выполнению. </a:t>
            </a:r>
            <a:endParaRPr lang="ru-RU" sz="2800" b="1" dirty="0">
              <a:solidFill>
                <a:srgbClr val="002060"/>
              </a:solidFill>
              <a:latin typeface="+mj-lt"/>
              <a:ea typeface="Garamond"/>
              <a:cs typeface="Garamond"/>
              <a:sym typeface="Garamond"/>
            </a:endParaRPr>
          </a:p>
        </p:txBody>
      </p:sp>
      <p:pic>
        <p:nvPicPr>
          <p:cNvPr id="7" name="Google Shape;234;p27" descr="Картинки по запросу лист в клетку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6909435" y="395053"/>
            <a:ext cx="3486149" cy="19883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35;p27"/>
          <p:cNvSpPr txBox="1"/>
          <p:nvPr/>
        </p:nvSpPr>
        <p:spPr>
          <a:xfrm>
            <a:off x="6664583" y="396587"/>
            <a:ext cx="3907077" cy="195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         </a:t>
            </a:r>
            <a:r>
              <a:rPr lang="ru-RU" sz="14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МОДУЛЬНАЯ ПРОГРАММА: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	МОДУЛЬ 1</a:t>
            </a:r>
            <a:endParaRPr sz="1400" b="0" i="0" u="none" strike="noStrike" cap="none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		Учебный элемент 1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		Учебный элемент 2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		Учебный элемент </a:t>
            </a:r>
            <a:r>
              <a:rPr lang="ru-RU" sz="1400" b="0" i="0" u="none" strike="noStrike" cap="none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n</a:t>
            </a:r>
            <a:r>
              <a:rPr lang="ru-RU" sz="140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	МОДУЛЬ </a:t>
            </a:r>
            <a:r>
              <a:rPr lang="ru-RU" sz="1400" b="0" i="0" u="none" strike="noStrike" cap="none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n</a:t>
            </a:r>
            <a:r>
              <a:rPr lang="ru-RU" sz="140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		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		Учебный элемент 1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		Учебный элемент 2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		Учебный элемент </a:t>
            </a:r>
            <a:r>
              <a:rPr lang="ru-RU" sz="1400" b="0" i="0" u="none" strike="noStrike" cap="none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n</a:t>
            </a:r>
            <a:r>
              <a:rPr lang="ru-RU" sz="140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endParaRPr sz="1400" b="0" i="0" u="none" strike="noStrike" cap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1335</Words>
  <Application>Microsoft Office PowerPoint</Application>
  <PresentationFormat>Произвольный</PresentationFormat>
  <Paragraphs>207</Paragraphs>
  <Slides>20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Введение и реализация ФГОС 3го поколения в дисциплине «Изобразительное искусство»</vt:lpstr>
      <vt:lpstr>Презентация PowerPoint</vt:lpstr>
      <vt:lpstr>Различие Действующего ФГОС и Нового ФГОС</vt:lpstr>
      <vt:lpstr>Различие Действующего ФГОС и Нового ФГОС</vt:lpstr>
      <vt:lpstr>Различие Действующего ФГОС и Нового ФГОС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user</cp:lastModifiedBy>
  <cp:revision>114</cp:revision>
  <dcterms:created xsi:type="dcterms:W3CDTF">2021-09-20T10:22:57Z</dcterms:created>
  <dcterms:modified xsi:type="dcterms:W3CDTF">2022-03-22T10:10:08Z</dcterms:modified>
</cp:coreProperties>
</file>