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61" r:id="rId2"/>
    <p:sldId id="257" r:id="rId3"/>
    <p:sldId id="262" r:id="rId4"/>
    <p:sldId id="258" r:id="rId5"/>
    <p:sldId id="269" r:id="rId6"/>
    <p:sldId id="268" r:id="rId7"/>
    <p:sldId id="270" r:id="rId8"/>
    <p:sldId id="271" r:id="rId9"/>
    <p:sldId id="272" r:id="rId10"/>
    <p:sldId id="273" r:id="rId11"/>
    <p:sldId id="259" r:id="rId12"/>
    <p:sldId id="260" r:id="rId13"/>
    <p:sldId id="265" r:id="rId14"/>
    <p:sldId id="275" r:id="rId15"/>
    <p:sldId id="277" r:id="rId16"/>
    <p:sldId id="278" r:id="rId17"/>
    <p:sldId id="279" r:id="rId18"/>
    <p:sldId id="280" r:id="rId19"/>
    <p:sldId id="26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E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9" d="100"/>
          <a:sy n="79" d="100"/>
        </p:scale>
        <p:origin x="-1260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840473-42F1-456E-B433-C70002AFB295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2223E8-CF40-4973-9C68-22300DAA34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81696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2223E8-CF40-4973-9C68-22300DAA341F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2223E8-CF40-4973-9C68-22300DAA341F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2223E8-CF40-4973-9C68-22300DAA341F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2223E8-CF40-4973-9C68-22300DAA341F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2223E8-CF40-4973-9C68-22300DAA341F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2223E8-CF40-4973-9C68-22300DAA341F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83CBD-529B-4B95-B1C2-597DF22C4CCF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DFB8FE3-C29A-4972-84B3-3FAA1068CD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83CBD-529B-4B95-B1C2-597DF22C4CCF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B8FE3-C29A-4972-84B3-3FAA1068CD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83CBD-529B-4B95-B1C2-597DF22C4CCF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B8FE3-C29A-4972-84B3-3FAA1068CD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83CBD-529B-4B95-B1C2-597DF22C4CCF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DFB8FE3-C29A-4972-84B3-3FAA1068CD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83CBD-529B-4B95-B1C2-597DF22C4CCF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B8FE3-C29A-4972-84B3-3FAA1068CD6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83CBD-529B-4B95-B1C2-597DF22C4CCF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B8FE3-C29A-4972-84B3-3FAA1068CD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83CBD-529B-4B95-B1C2-597DF22C4CCF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2DFB8FE3-C29A-4972-84B3-3FAA1068CD6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83CBD-529B-4B95-B1C2-597DF22C4CCF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B8FE3-C29A-4972-84B3-3FAA1068CD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83CBD-529B-4B95-B1C2-597DF22C4CCF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B8FE3-C29A-4972-84B3-3FAA1068CD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83CBD-529B-4B95-B1C2-597DF22C4CCF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B8FE3-C29A-4972-84B3-3FAA1068CD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83CBD-529B-4B95-B1C2-597DF22C4CCF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B8FE3-C29A-4972-84B3-3FAA1068CD6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1983CBD-529B-4B95-B1C2-597DF22C4CCF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DFB8FE3-C29A-4972-84B3-3FAA1068CD6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ttps://mash.ie/wp-content/uploads/2015/09/days-of-the-week-eng-copy-800x600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Соотнеси день недели с транскрипцией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57224" y="2000240"/>
            <a:ext cx="4214842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Sunday</a:t>
            </a:r>
            <a:endParaRPr lang="ru-RU" sz="8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endParaRPr lang="ru-RU" sz="8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929322" y="5058803"/>
            <a:ext cx="187583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dirty="0" smtClean="0"/>
              <a:t>[ 's</a:t>
            </a:r>
            <a:r>
              <a:rPr lang="el-GR" sz="3200" dirty="0" smtClean="0"/>
              <a:t>Λ</a:t>
            </a:r>
            <a:r>
              <a:rPr lang="en-US" sz="3200" dirty="0" err="1" smtClean="0"/>
              <a:t>ndei</a:t>
            </a:r>
            <a:r>
              <a:rPr lang="en-US" sz="3200" dirty="0" smtClean="0"/>
              <a:t> ]</a:t>
            </a:r>
            <a:endParaRPr lang="ru-RU" sz="3200" dirty="0" smtClean="0"/>
          </a:p>
        </p:txBody>
      </p:sp>
      <p:sp>
        <p:nvSpPr>
          <p:cNvPr id="16" name="Прямоугольник 15"/>
          <p:cNvSpPr/>
          <p:nvPr/>
        </p:nvSpPr>
        <p:spPr>
          <a:xfrm>
            <a:off x="5949765" y="2201283"/>
            <a:ext cx="184858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dirty="0" smtClean="0"/>
              <a:t>[</a:t>
            </a:r>
            <a:r>
              <a:rPr lang="el-GR" sz="3200" dirty="0" smtClean="0"/>
              <a:t>'θ</a:t>
            </a:r>
            <a:r>
              <a:rPr lang="en-US" sz="3200" dirty="0" smtClean="0"/>
              <a:t>ə:zdei ]</a:t>
            </a:r>
            <a:endParaRPr lang="ru-RU" sz="3200" dirty="0" smtClean="0"/>
          </a:p>
        </p:txBody>
      </p:sp>
      <p:sp>
        <p:nvSpPr>
          <p:cNvPr id="17" name="Прямоугольник 16"/>
          <p:cNvSpPr/>
          <p:nvPr/>
        </p:nvSpPr>
        <p:spPr>
          <a:xfrm>
            <a:off x="5949765" y="3630043"/>
            <a:ext cx="191751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dirty="0" smtClean="0"/>
              <a:t>['</a:t>
            </a:r>
            <a:r>
              <a:rPr lang="en-US" sz="3200" dirty="0" err="1" smtClean="0"/>
              <a:t>sætədei</a:t>
            </a:r>
            <a:r>
              <a:rPr lang="en-US" sz="3200" dirty="0" smtClean="0"/>
              <a:t>]</a:t>
            </a:r>
            <a:endParaRPr lang="ru-RU" sz="3200" dirty="0" smtClean="0"/>
          </a:p>
        </p:txBody>
      </p:sp>
      <p:sp>
        <p:nvSpPr>
          <p:cNvPr id="18" name="Прямоугольник 17"/>
          <p:cNvSpPr/>
          <p:nvPr/>
        </p:nvSpPr>
        <p:spPr>
          <a:xfrm>
            <a:off x="5949765" y="2915663"/>
            <a:ext cx="210929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dirty="0" smtClean="0"/>
              <a:t>[ '</a:t>
            </a:r>
            <a:r>
              <a:rPr lang="en-US" sz="3200" dirty="0" err="1" smtClean="0"/>
              <a:t>wenzdei</a:t>
            </a:r>
            <a:r>
              <a:rPr lang="en-US" sz="3200" dirty="0" smtClean="0"/>
              <a:t> ]</a:t>
            </a:r>
            <a:endParaRPr lang="ru-RU" sz="3200" dirty="0" smtClean="0"/>
          </a:p>
        </p:txBody>
      </p:sp>
      <p:sp>
        <p:nvSpPr>
          <p:cNvPr id="19" name="Прямоугольник 18"/>
          <p:cNvSpPr/>
          <p:nvPr/>
        </p:nvSpPr>
        <p:spPr>
          <a:xfrm>
            <a:off x="5949765" y="5773183"/>
            <a:ext cx="169950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3200" dirty="0" smtClean="0"/>
              <a:t>['</a:t>
            </a:r>
            <a:r>
              <a:rPr lang="en-US" sz="3200" dirty="0" err="1" smtClean="0"/>
              <a:t>fraidei</a:t>
            </a:r>
            <a:r>
              <a:rPr lang="en-US" sz="3200" dirty="0" smtClean="0"/>
              <a:t> ]</a:t>
            </a:r>
            <a:endParaRPr lang="ru-RU" sz="3200" dirty="0" smtClean="0"/>
          </a:p>
        </p:txBody>
      </p:sp>
      <p:sp>
        <p:nvSpPr>
          <p:cNvPr id="20" name="Прямоугольник 19"/>
          <p:cNvSpPr/>
          <p:nvPr/>
        </p:nvSpPr>
        <p:spPr>
          <a:xfrm>
            <a:off x="5949765" y="4344423"/>
            <a:ext cx="195277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3200" dirty="0" smtClean="0"/>
              <a:t>['m</a:t>
            </a:r>
            <a:r>
              <a:rPr lang="el-GR" sz="3200" dirty="0" smtClean="0"/>
              <a:t>Λ</a:t>
            </a:r>
            <a:r>
              <a:rPr lang="en-US" sz="3200" dirty="0" err="1" smtClean="0"/>
              <a:t>ndei</a:t>
            </a:r>
            <a:r>
              <a:rPr lang="en-US" sz="3200" dirty="0" smtClean="0"/>
              <a:t> ]</a:t>
            </a:r>
            <a:endParaRPr lang="ru-RU" sz="3200" dirty="0" smtClean="0"/>
          </a:p>
        </p:txBody>
      </p:sp>
      <p:sp>
        <p:nvSpPr>
          <p:cNvPr id="21" name="Прямоугольник 20"/>
          <p:cNvSpPr/>
          <p:nvPr/>
        </p:nvSpPr>
        <p:spPr>
          <a:xfrm>
            <a:off x="5949765" y="1486903"/>
            <a:ext cx="185018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sz="3200" dirty="0" smtClean="0"/>
              <a:t>[</a:t>
            </a:r>
            <a:r>
              <a:rPr lang="en-US" sz="3200" dirty="0" smtClean="0"/>
              <a:t>'</a:t>
            </a:r>
            <a:r>
              <a:rPr lang="en-US" sz="3200" dirty="0" err="1" smtClean="0"/>
              <a:t>tju:zdei</a:t>
            </a:r>
            <a:r>
              <a:rPr lang="en-US" sz="3200" dirty="0" smtClean="0"/>
              <a:t> ]</a:t>
            </a:r>
            <a:endParaRPr lang="ru-RU" sz="3200" dirty="0" smtClean="0"/>
          </a:p>
        </p:txBody>
      </p:sp>
      <p:sp>
        <p:nvSpPr>
          <p:cNvPr id="45" name="Прямоугольник 44"/>
          <p:cNvSpPr/>
          <p:nvPr/>
        </p:nvSpPr>
        <p:spPr>
          <a:xfrm>
            <a:off x="571472" y="3429000"/>
            <a:ext cx="4143372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dirty="0" smtClean="0"/>
              <a:t>['s</a:t>
            </a:r>
            <a:r>
              <a:rPr lang="el-GR" sz="7200" dirty="0" smtClean="0"/>
              <a:t>Λ</a:t>
            </a:r>
            <a:r>
              <a:rPr lang="en-US" sz="7200" dirty="0" err="1" smtClean="0"/>
              <a:t>ndei</a:t>
            </a:r>
            <a:r>
              <a:rPr lang="en-US" sz="7200" dirty="0" smtClean="0"/>
              <a:t>]</a:t>
            </a:r>
            <a:endParaRPr lang="ru-RU" sz="7200" dirty="0" smtClean="0"/>
          </a:p>
        </p:txBody>
      </p:sp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8143900" y="6215082"/>
            <a:ext cx="785818" cy="64291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Управляющая кнопка: назад 12">
            <a:hlinkClick r:id="" action="ppaction://hlinkshowjump?jump=previousslide" highlightClick="1"/>
          </p:cNvPr>
          <p:cNvSpPr/>
          <p:nvPr/>
        </p:nvSpPr>
        <p:spPr>
          <a:xfrm>
            <a:off x="214282" y="6215082"/>
            <a:ext cx="785818" cy="64291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2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3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4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4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5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6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BE916"/>
                                      </p:to>
                                    </p:animClr>
                                    <p:set>
                                      <p:cBhvr>
                                        <p:cTn id="7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14" grpId="0"/>
      <p:bldP spid="14" grpId="1"/>
      <p:bldP spid="16" grpId="0"/>
      <p:bldP spid="16" grpId="1"/>
      <p:bldP spid="17" grpId="0"/>
      <p:bldP spid="17" grpId="1"/>
      <p:bldP spid="18" grpId="0"/>
      <p:bldP spid="18" grpId="1"/>
      <p:bldP spid="19" grpId="0"/>
      <p:bldP spid="19" grpId="1"/>
      <p:bldP spid="20" grpId="0"/>
      <p:bldP spid="20" grpId="1"/>
      <p:bldP spid="21" grpId="0"/>
      <p:bldP spid="21" grpId="1"/>
      <p:bldP spid="45" grpId="0"/>
      <p:bldP spid="45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85728"/>
            <a:ext cx="7143800" cy="838200"/>
          </a:xfrm>
          <a:scene3d>
            <a:camera prst="orthographicFront"/>
            <a:lightRig rig="threePt" dir="t"/>
          </a:scene3d>
          <a:sp3d extrusionH="76200">
            <a:bevelT/>
            <a:extrusionClr>
              <a:schemeClr val="accent2">
                <a:lumMod val="60000"/>
                <a:lumOff val="40000"/>
              </a:schemeClr>
            </a:extrusionClr>
          </a:sp3d>
        </p:spPr>
        <p:txBody>
          <a:bodyPr/>
          <a:lstStyle/>
          <a:p>
            <a:r>
              <a:rPr lang="ru-RU" dirty="0" smtClean="0"/>
              <a:t>Вставь пропущенную букву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928662" y="1214422"/>
            <a:ext cx="2054216" cy="769441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</a:bodyPr>
          <a:lstStyle/>
          <a:p>
            <a:pPr algn="ctr"/>
            <a:r>
              <a:rPr lang="en-US" sz="4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M_nday</a:t>
            </a:r>
            <a:endParaRPr lang="ru-RU" sz="4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906970" y="2000240"/>
            <a:ext cx="2093394" cy="769441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</a:bodyPr>
          <a:lstStyle/>
          <a:p>
            <a:pPr algn="ctr"/>
            <a:r>
              <a:rPr lang="en-US" sz="4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Tu_sday</a:t>
            </a:r>
            <a:endParaRPr lang="ru-RU" sz="4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85786" y="2714620"/>
            <a:ext cx="2893484" cy="769441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</a:bodyPr>
          <a:lstStyle/>
          <a:p>
            <a:pPr algn="ctr"/>
            <a:r>
              <a:rPr lang="en-US" sz="4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We_nesday</a:t>
            </a:r>
            <a:endParaRPr lang="ru-RU" sz="4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928662" y="3429000"/>
            <a:ext cx="2322047" cy="769441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</a:bodyPr>
          <a:lstStyle/>
          <a:p>
            <a:pPr algn="ctr"/>
            <a:r>
              <a:rPr lang="en-US" sz="4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T_ursday</a:t>
            </a:r>
            <a:endParaRPr lang="ru-RU" sz="4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928662" y="4159757"/>
            <a:ext cx="1744773" cy="769441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</a:bodyPr>
          <a:lstStyle/>
          <a:p>
            <a:pPr algn="ctr"/>
            <a:r>
              <a:rPr lang="en-US" sz="4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Fr_day</a:t>
            </a:r>
            <a:endParaRPr lang="ru-RU" sz="4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928662" y="4929198"/>
            <a:ext cx="2390847" cy="769441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</a:bodyPr>
          <a:lstStyle/>
          <a:p>
            <a:pPr algn="ctr"/>
            <a:r>
              <a:rPr lang="en-US" sz="4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Satu_day</a:t>
            </a:r>
            <a:endParaRPr lang="ru-RU" sz="4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928662" y="5500702"/>
            <a:ext cx="1919564" cy="769441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</a:bodyPr>
          <a:lstStyle/>
          <a:p>
            <a:pPr algn="ctr"/>
            <a:r>
              <a:rPr lang="en-US" sz="4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S_nday</a:t>
            </a:r>
            <a:endParaRPr lang="ru-RU" sz="4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8286776" y="1214422"/>
            <a:ext cx="47801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o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857620" y="1219786"/>
            <a:ext cx="48923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d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4572000" y="1219786"/>
            <a:ext cx="49083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u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5357818" y="1219786"/>
            <a:ext cx="47801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e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6858016" y="1219786"/>
            <a:ext cx="48923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h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6215074" y="1219786"/>
            <a:ext cx="31451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err="1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i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7643834" y="1219786"/>
            <a:ext cx="370614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r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7410" name="AutoShape 2" descr="https://www.pinclipart.com/picdir/middle/326-3266645_free-consultation-animated-teacher-clipart-png-transparent-png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412" name="AutoShape 4" descr="https://www.pinclipart.com/picdir/middle/326-3266645_free-consultation-animated-teacher-clipart-png-transparent-png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285720" y="1214422"/>
            <a:ext cx="571504" cy="769441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sym typeface="Symbol"/>
              </a:rPr>
              <a:t>+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3" name="Управляющая кнопка: далее 32">
            <a:hlinkClick r:id="" action="ppaction://hlinkshowjump?jump=nextslide" highlightClick="1"/>
          </p:cNvPr>
          <p:cNvSpPr/>
          <p:nvPr/>
        </p:nvSpPr>
        <p:spPr>
          <a:xfrm>
            <a:off x="8143900" y="6215082"/>
            <a:ext cx="785818" cy="64291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Управляющая кнопка: назад 33">
            <a:hlinkClick r:id="" action="ppaction://hlinkshowjump?jump=previousslide" highlightClick="1"/>
          </p:cNvPr>
          <p:cNvSpPr/>
          <p:nvPr/>
        </p:nvSpPr>
        <p:spPr>
          <a:xfrm>
            <a:off x="214282" y="6215082"/>
            <a:ext cx="785818" cy="64291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6" name="Прямоугольник 105"/>
          <p:cNvSpPr/>
          <p:nvPr/>
        </p:nvSpPr>
        <p:spPr>
          <a:xfrm>
            <a:off x="1357290" y="1159361"/>
            <a:ext cx="48923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d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07" name="Прямоугольник 106"/>
          <p:cNvSpPr/>
          <p:nvPr/>
        </p:nvSpPr>
        <p:spPr>
          <a:xfrm>
            <a:off x="1357290" y="1142984"/>
            <a:ext cx="49083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u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08" name="Прямоугольник 107"/>
          <p:cNvSpPr/>
          <p:nvPr/>
        </p:nvSpPr>
        <p:spPr>
          <a:xfrm>
            <a:off x="1357290" y="1159361"/>
            <a:ext cx="47801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e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09" name="Прямоугольник 108"/>
          <p:cNvSpPr/>
          <p:nvPr/>
        </p:nvSpPr>
        <p:spPr>
          <a:xfrm>
            <a:off x="1357290" y="1159361"/>
            <a:ext cx="48923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h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10" name="Прямоугольник 109"/>
          <p:cNvSpPr/>
          <p:nvPr/>
        </p:nvSpPr>
        <p:spPr>
          <a:xfrm>
            <a:off x="1428728" y="1214422"/>
            <a:ext cx="31451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err="1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i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11" name="Прямоугольник 110"/>
          <p:cNvSpPr/>
          <p:nvPr/>
        </p:nvSpPr>
        <p:spPr>
          <a:xfrm>
            <a:off x="1357290" y="1214422"/>
            <a:ext cx="370614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r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28" name="Прямоугольник 127"/>
          <p:cNvSpPr/>
          <p:nvPr/>
        </p:nvSpPr>
        <p:spPr>
          <a:xfrm>
            <a:off x="5357818" y="2016617"/>
            <a:ext cx="47801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e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29" name="Прямоугольник 128"/>
          <p:cNvSpPr/>
          <p:nvPr/>
        </p:nvSpPr>
        <p:spPr>
          <a:xfrm>
            <a:off x="3857620" y="2016617"/>
            <a:ext cx="48923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d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30" name="Прямоугольник 129"/>
          <p:cNvSpPr/>
          <p:nvPr/>
        </p:nvSpPr>
        <p:spPr>
          <a:xfrm>
            <a:off x="4572000" y="2016617"/>
            <a:ext cx="49083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u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31" name="Прямоугольник 130"/>
          <p:cNvSpPr/>
          <p:nvPr/>
        </p:nvSpPr>
        <p:spPr>
          <a:xfrm>
            <a:off x="8286776" y="2016617"/>
            <a:ext cx="47801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o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32" name="Прямоугольник 131"/>
          <p:cNvSpPr/>
          <p:nvPr/>
        </p:nvSpPr>
        <p:spPr>
          <a:xfrm>
            <a:off x="6858016" y="2016617"/>
            <a:ext cx="48923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h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33" name="Прямоугольник 132"/>
          <p:cNvSpPr/>
          <p:nvPr/>
        </p:nvSpPr>
        <p:spPr>
          <a:xfrm>
            <a:off x="6215074" y="2016617"/>
            <a:ext cx="31451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err="1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i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34" name="Прямоугольник 133"/>
          <p:cNvSpPr/>
          <p:nvPr/>
        </p:nvSpPr>
        <p:spPr>
          <a:xfrm>
            <a:off x="7643834" y="2016617"/>
            <a:ext cx="370614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r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35" name="Прямоугольник 134"/>
          <p:cNvSpPr/>
          <p:nvPr/>
        </p:nvSpPr>
        <p:spPr>
          <a:xfrm>
            <a:off x="285720" y="2011253"/>
            <a:ext cx="571504" cy="769441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sym typeface="Symbol"/>
              </a:rPr>
              <a:t>+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36" name="Прямоугольник 135"/>
          <p:cNvSpPr/>
          <p:nvPr/>
        </p:nvSpPr>
        <p:spPr>
          <a:xfrm>
            <a:off x="1428728" y="1928802"/>
            <a:ext cx="48923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d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37" name="Прямоугольник 136"/>
          <p:cNvSpPr/>
          <p:nvPr/>
        </p:nvSpPr>
        <p:spPr>
          <a:xfrm>
            <a:off x="1500166" y="2000240"/>
            <a:ext cx="49083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u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38" name="Прямоугольник 137"/>
          <p:cNvSpPr/>
          <p:nvPr/>
        </p:nvSpPr>
        <p:spPr>
          <a:xfrm>
            <a:off x="1428728" y="1928802"/>
            <a:ext cx="47801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o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39" name="Прямоугольник 138"/>
          <p:cNvSpPr/>
          <p:nvPr/>
        </p:nvSpPr>
        <p:spPr>
          <a:xfrm>
            <a:off x="1428728" y="2000240"/>
            <a:ext cx="48923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h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40" name="Прямоугольник 139"/>
          <p:cNvSpPr/>
          <p:nvPr/>
        </p:nvSpPr>
        <p:spPr>
          <a:xfrm>
            <a:off x="1500166" y="2000240"/>
            <a:ext cx="31451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err="1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i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41" name="Прямоугольник 140"/>
          <p:cNvSpPr/>
          <p:nvPr/>
        </p:nvSpPr>
        <p:spPr>
          <a:xfrm>
            <a:off x="1500166" y="2000240"/>
            <a:ext cx="370614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r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43" name="Прямоугольник 142"/>
          <p:cNvSpPr/>
          <p:nvPr/>
        </p:nvSpPr>
        <p:spPr>
          <a:xfrm>
            <a:off x="3857620" y="2714620"/>
            <a:ext cx="48923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d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44" name="Прямоугольник 143"/>
          <p:cNvSpPr/>
          <p:nvPr/>
        </p:nvSpPr>
        <p:spPr>
          <a:xfrm>
            <a:off x="5357818" y="2714620"/>
            <a:ext cx="48923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e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45" name="Прямоугольник 144"/>
          <p:cNvSpPr/>
          <p:nvPr/>
        </p:nvSpPr>
        <p:spPr>
          <a:xfrm>
            <a:off x="4594050" y="2730997"/>
            <a:ext cx="49083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u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46" name="Прямоугольник 145"/>
          <p:cNvSpPr/>
          <p:nvPr/>
        </p:nvSpPr>
        <p:spPr>
          <a:xfrm>
            <a:off x="8308826" y="2730997"/>
            <a:ext cx="47801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o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47" name="Прямоугольник 146"/>
          <p:cNvSpPr/>
          <p:nvPr/>
        </p:nvSpPr>
        <p:spPr>
          <a:xfrm>
            <a:off x="6880066" y="2730997"/>
            <a:ext cx="48923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h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48" name="Прямоугольник 147"/>
          <p:cNvSpPr/>
          <p:nvPr/>
        </p:nvSpPr>
        <p:spPr>
          <a:xfrm>
            <a:off x="6237124" y="2730997"/>
            <a:ext cx="31451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err="1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i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49" name="Прямоугольник 148"/>
          <p:cNvSpPr/>
          <p:nvPr/>
        </p:nvSpPr>
        <p:spPr>
          <a:xfrm>
            <a:off x="7665884" y="2730997"/>
            <a:ext cx="370614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r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07770" y="2725633"/>
            <a:ext cx="571504" cy="769441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sym typeface="Symbol"/>
              </a:rPr>
              <a:t>+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1500166" y="2714620"/>
            <a:ext cx="48923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e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1500166" y="2714620"/>
            <a:ext cx="49083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u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1500166" y="2714620"/>
            <a:ext cx="47801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o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54" name="Прямоугольник 153"/>
          <p:cNvSpPr/>
          <p:nvPr/>
        </p:nvSpPr>
        <p:spPr>
          <a:xfrm>
            <a:off x="1510996" y="2730997"/>
            <a:ext cx="48923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h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55" name="Прямоугольник 154"/>
          <p:cNvSpPr/>
          <p:nvPr/>
        </p:nvSpPr>
        <p:spPr>
          <a:xfrm>
            <a:off x="1571604" y="2730997"/>
            <a:ext cx="31451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err="1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i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56" name="Прямоугольник 155"/>
          <p:cNvSpPr/>
          <p:nvPr/>
        </p:nvSpPr>
        <p:spPr>
          <a:xfrm>
            <a:off x="1500166" y="2714620"/>
            <a:ext cx="370614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r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58" name="Прямоугольник 157"/>
          <p:cNvSpPr/>
          <p:nvPr/>
        </p:nvSpPr>
        <p:spPr>
          <a:xfrm>
            <a:off x="6858016" y="3500438"/>
            <a:ext cx="48923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h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59" name="Прямоугольник 158"/>
          <p:cNvSpPr/>
          <p:nvPr/>
        </p:nvSpPr>
        <p:spPr>
          <a:xfrm>
            <a:off x="5357818" y="3500438"/>
            <a:ext cx="48923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e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4594050" y="3516815"/>
            <a:ext cx="49083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u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61" name="Прямоугольник 160"/>
          <p:cNvSpPr/>
          <p:nvPr/>
        </p:nvSpPr>
        <p:spPr>
          <a:xfrm>
            <a:off x="8308826" y="3516815"/>
            <a:ext cx="47801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o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62" name="Прямоугольник 161"/>
          <p:cNvSpPr/>
          <p:nvPr/>
        </p:nvSpPr>
        <p:spPr>
          <a:xfrm>
            <a:off x="3857620" y="3516815"/>
            <a:ext cx="48923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d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63" name="Прямоугольник 162"/>
          <p:cNvSpPr/>
          <p:nvPr/>
        </p:nvSpPr>
        <p:spPr>
          <a:xfrm>
            <a:off x="6237124" y="3516815"/>
            <a:ext cx="31451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err="1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i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64" name="Прямоугольник 163"/>
          <p:cNvSpPr/>
          <p:nvPr/>
        </p:nvSpPr>
        <p:spPr>
          <a:xfrm>
            <a:off x="7665884" y="3516815"/>
            <a:ext cx="370614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r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65" name="Прямоугольник 164"/>
          <p:cNvSpPr/>
          <p:nvPr/>
        </p:nvSpPr>
        <p:spPr>
          <a:xfrm>
            <a:off x="307770" y="3511451"/>
            <a:ext cx="571504" cy="769441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sym typeface="Symbol"/>
              </a:rPr>
              <a:t>+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66" name="Прямоугольник 165"/>
          <p:cNvSpPr/>
          <p:nvPr/>
        </p:nvSpPr>
        <p:spPr>
          <a:xfrm>
            <a:off x="1142976" y="3429000"/>
            <a:ext cx="48923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e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67" name="Прямоугольник 166"/>
          <p:cNvSpPr/>
          <p:nvPr/>
        </p:nvSpPr>
        <p:spPr>
          <a:xfrm>
            <a:off x="1214414" y="3429000"/>
            <a:ext cx="49083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u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68" name="Прямоугольник 167"/>
          <p:cNvSpPr/>
          <p:nvPr/>
        </p:nvSpPr>
        <p:spPr>
          <a:xfrm>
            <a:off x="1071538" y="3429000"/>
            <a:ext cx="47801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o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69" name="Прямоугольник 168"/>
          <p:cNvSpPr/>
          <p:nvPr/>
        </p:nvSpPr>
        <p:spPr>
          <a:xfrm>
            <a:off x="1142976" y="3429000"/>
            <a:ext cx="48923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d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70" name="Прямоугольник 169"/>
          <p:cNvSpPr/>
          <p:nvPr/>
        </p:nvSpPr>
        <p:spPr>
          <a:xfrm>
            <a:off x="1214414" y="3429000"/>
            <a:ext cx="31451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err="1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i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1214414" y="3445377"/>
            <a:ext cx="370614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r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73" name="Прямоугольник 172"/>
          <p:cNvSpPr/>
          <p:nvPr/>
        </p:nvSpPr>
        <p:spPr>
          <a:xfrm>
            <a:off x="6257754" y="4231195"/>
            <a:ext cx="31451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i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74" name="Прямоугольник 173"/>
          <p:cNvSpPr/>
          <p:nvPr/>
        </p:nvSpPr>
        <p:spPr>
          <a:xfrm>
            <a:off x="5357818" y="4214818"/>
            <a:ext cx="48923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e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75" name="Прямоугольник 174"/>
          <p:cNvSpPr/>
          <p:nvPr/>
        </p:nvSpPr>
        <p:spPr>
          <a:xfrm>
            <a:off x="4594050" y="4231195"/>
            <a:ext cx="49083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u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76" name="Прямоугольник 175"/>
          <p:cNvSpPr/>
          <p:nvPr/>
        </p:nvSpPr>
        <p:spPr>
          <a:xfrm>
            <a:off x="8308826" y="4231195"/>
            <a:ext cx="47801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o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77" name="Прямоугольник 176"/>
          <p:cNvSpPr/>
          <p:nvPr/>
        </p:nvSpPr>
        <p:spPr>
          <a:xfrm>
            <a:off x="3857620" y="4231195"/>
            <a:ext cx="48923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d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78" name="Прямоугольник 177"/>
          <p:cNvSpPr/>
          <p:nvPr/>
        </p:nvSpPr>
        <p:spPr>
          <a:xfrm>
            <a:off x="6858016" y="4231195"/>
            <a:ext cx="48923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err="1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h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79" name="Прямоугольник 178"/>
          <p:cNvSpPr/>
          <p:nvPr/>
        </p:nvSpPr>
        <p:spPr>
          <a:xfrm>
            <a:off x="7665884" y="4231195"/>
            <a:ext cx="370614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r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80" name="Прямоугольник 179"/>
          <p:cNvSpPr/>
          <p:nvPr/>
        </p:nvSpPr>
        <p:spPr>
          <a:xfrm>
            <a:off x="307770" y="4225831"/>
            <a:ext cx="571504" cy="769441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sym typeface="Symbol"/>
              </a:rPr>
              <a:t>+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81" name="Прямоугольник 180"/>
          <p:cNvSpPr/>
          <p:nvPr/>
        </p:nvSpPr>
        <p:spPr>
          <a:xfrm>
            <a:off x="1428728" y="4143380"/>
            <a:ext cx="48923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e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82" name="Прямоугольник 181"/>
          <p:cNvSpPr/>
          <p:nvPr/>
        </p:nvSpPr>
        <p:spPr>
          <a:xfrm>
            <a:off x="1357290" y="4143380"/>
            <a:ext cx="49083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u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83" name="Прямоугольник 182"/>
          <p:cNvSpPr/>
          <p:nvPr/>
        </p:nvSpPr>
        <p:spPr>
          <a:xfrm>
            <a:off x="1428728" y="4143380"/>
            <a:ext cx="47801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o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84" name="Прямоугольник 183"/>
          <p:cNvSpPr/>
          <p:nvPr/>
        </p:nvSpPr>
        <p:spPr>
          <a:xfrm>
            <a:off x="1357290" y="4143380"/>
            <a:ext cx="48923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d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85" name="Прямоугольник 184"/>
          <p:cNvSpPr/>
          <p:nvPr/>
        </p:nvSpPr>
        <p:spPr>
          <a:xfrm>
            <a:off x="1357290" y="4143380"/>
            <a:ext cx="48923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err="1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h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86" name="Прямоугольник 185"/>
          <p:cNvSpPr/>
          <p:nvPr/>
        </p:nvSpPr>
        <p:spPr>
          <a:xfrm>
            <a:off x="1357290" y="4143380"/>
            <a:ext cx="370614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r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88" name="Прямоугольник 187"/>
          <p:cNvSpPr/>
          <p:nvPr/>
        </p:nvSpPr>
        <p:spPr>
          <a:xfrm>
            <a:off x="7701847" y="4945575"/>
            <a:ext cx="37061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r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89" name="Прямоугольник 188"/>
          <p:cNvSpPr/>
          <p:nvPr/>
        </p:nvSpPr>
        <p:spPr>
          <a:xfrm>
            <a:off x="5335768" y="4929198"/>
            <a:ext cx="48923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e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90" name="Прямоугольник 189"/>
          <p:cNvSpPr/>
          <p:nvPr/>
        </p:nvSpPr>
        <p:spPr>
          <a:xfrm>
            <a:off x="4572000" y="4945575"/>
            <a:ext cx="49083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u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91" name="Прямоугольник 190"/>
          <p:cNvSpPr/>
          <p:nvPr/>
        </p:nvSpPr>
        <p:spPr>
          <a:xfrm>
            <a:off x="8286776" y="4945575"/>
            <a:ext cx="47801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o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92" name="Прямоугольник 191"/>
          <p:cNvSpPr/>
          <p:nvPr/>
        </p:nvSpPr>
        <p:spPr>
          <a:xfrm>
            <a:off x="3835570" y="4945575"/>
            <a:ext cx="48923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d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93" name="Прямоугольник 192"/>
          <p:cNvSpPr/>
          <p:nvPr/>
        </p:nvSpPr>
        <p:spPr>
          <a:xfrm>
            <a:off x="6835966" y="4945575"/>
            <a:ext cx="48923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err="1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h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94" name="Прямоугольник 193"/>
          <p:cNvSpPr/>
          <p:nvPr/>
        </p:nvSpPr>
        <p:spPr>
          <a:xfrm>
            <a:off x="6257754" y="4945575"/>
            <a:ext cx="31451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err="1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i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95" name="Прямоугольник 194"/>
          <p:cNvSpPr/>
          <p:nvPr/>
        </p:nvSpPr>
        <p:spPr>
          <a:xfrm>
            <a:off x="285720" y="4940211"/>
            <a:ext cx="571504" cy="769441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sym typeface="Symbol"/>
              </a:rPr>
              <a:t>+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96" name="Прямоугольник 195"/>
          <p:cNvSpPr/>
          <p:nvPr/>
        </p:nvSpPr>
        <p:spPr>
          <a:xfrm>
            <a:off x="2011062" y="4945575"/>
            <a:ext cx="48923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e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97" name="Прямоугольник 196"/>
          <p:cNvSpPr/>
          <p:nvPr/>
        </p:nvSpPr>
        <p:spPr>
          <a:xfrm>
            <a:off x="2009459" y="4874137"/>
            <a:ext cx="49083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u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98" name="Прямоугольник 197"/>
          <p:cNvSpPr/>
          <p:nvPr/>
        </p:nvSpPr>
        <p:spPr>
          <a:xfrm>
            <a:off x="2022282" y="4874137"/>
            <a:ext cx="47801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o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2011062" y="4945575"/>
            <a:ext cx="48923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d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00" name="Прямоугольник 199"/>
          <p:cNvSpPr/>
          <p:nvPr/>
        </p:nvSpPr>
        <p:spPr>
          <a:xfrm>
            <a:off x="2000232" y="4929198"/>
            <a:ext cx="48923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err="1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h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01" name="Прямоугольник 200"/>
          <p:cNvSpPr/>
          <p:nvPr/>
        </p:nvSpPr>
        <p:spPr>
          <a:xfrm>
            <a:off x="2071670" y="4929198"/>
            <a:ext cx="31451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i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03" name="Прямоугольник 202"/>
          <p:cNvSpPr/>
          <p:nvPr/>
        </p:nvSpPr>
        <p:spPr>
          <a:xfrm>
            <a:off x="4572000" y="5517079"/>
            <a:ext cx="49084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u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04" name="Прямоугольник 203"/>
          <p:cNvSpPr/>
          <p:nvPr/>
        </p:nvSpPr>
        <p:spPr>
          <a:xfrm>
            <a:off x="5335768" y="5500702"/>
            <a:ext cx="48923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e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05" name="Прямоугольник 204"/>
          <p:cNvSpPr/>
          <p:nvPr/>
        </p:nvSpPr>
        <p:spPr>
          <a:xfrm>
            <a:off x="7701847" y="5572140"/>
            <a:ext cx="37061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r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06" name="Прямоугольник 205"/>
          <p:cNvSpPr/>
          <p:nvPr/>
        </p:nvSpPr>
        <p:spPr>
          <a:xfrm>
            <a:off x="8286776" y="5517079"/>
            <a:ext cx="47801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o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07" name="Прямоугольник 206"/>
          <p:cNvSpPr/>
          <p:nvPr/>
        </p:nvSpPr>
        <p:spPr>
          <a:xfrm>
            <a:off x="3835570" y="5517079"/>
            <a:ext cx="48923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d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08" name="Прямоугольник 207"/>
          <p:cNvSpPr/>
          <p:nvPr/>
        </p:nvSpPr>
        <p:spPr>
          <a:xfrm>
            <a:off x="6835966" y="5517079"/>
            <a:ext cx="48923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err="1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h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09" name="Прямоугольник 208"/>
          <p:cNvSpPr/>
          <p:nvPr/>
        </p:nvSpPr>
        <p:spPr>
          <a:xfrm>
            <a:off x="6257754" y="5517079"/>
            <a:ext cx="31451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err="1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i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10" name="Прямоугольник 209"/>
          <p:cNvSpPr/>
          <p:nvPr/>
        </p:nvSpPr>
        <p:spPr>
          <a:xfrm>
            <a:off x="285720" y="5511715"/>
            <a:ext cx="571504" cy="769441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sym typeface="Symbol"/>
              </a:rPr>
              <a:t>+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11" name="Прямоугольник 210"/>
          <p:cNvSpPr/>
          <p:nvPr/>
        </p:nvSpPr>
        <p:spPr>
          <a:xfrm>
            <a:off x="1214414" y="5500702"/>
            <a:ext cx="48923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e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12" name="Прямоугольник 211"/>
          <p:cNvSpPr/>
          <p:nvPr/>
        </p:nvSpPr>
        <p:spPr>
          <a:xfrm>
            <a:off x="1142976" y="5500702"/>
            <a:ext cx="49083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u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13" name="Прямоугольник 212"/>
          <p:cNvSpPr/>
          <p:nvPr/>
        </p:nvSpPr>
        <p:spPr>
          <a:xfrm>
            <a:off x="1214414" y="5429264"/>
            <a:ext cx="47801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o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14" name="Прямоугольник 213"/>
          <p:cNvSpPr/>
          <p:nvPr/>
        </p:nvSpPr>
        <p:spPr>
          <a:xfrm>
            <a:off x="1214414" y="5500702"/>
            <a:ext cx="48923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d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15" name="Прямоугольник 214"/>
          <p:cNvSpPr/>
          <p:nvPr/>
        </p:nvSpPr>
        <p:spPr>
          <a:xfrm>
            <a:off x="1214414" y="5429264"/>
            <a:ext cx="48923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err="1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h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16" name="Прямоугольник 215"/>
          <p:cNvSpPr/>
          <p:nvPr/>
        </p:nvSpPr>
        <p:spPr>
          <a:xfrm>
            <a:off x="1285852" y="5445641"/>
            <a:ext cx="31451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8000">
                  <a:solidFill>
                    <a:schemeClr val="accent6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i</a:t>
            </a:r>
            <a:endParaRPr lang="ru-RU" sz="4400" b="1" cap="none" spc="0" dirty="0">
              <a:ln w="18000">
                <a:solidFill>
                  <a:schemeClr val="accent6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71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2" fill="hold">
                      <p:stCondLst>
                        <p:cond delay="0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1" presetClass="entr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8" dur="2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7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289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0" fill="hold">
                      <p:stCondLst>
                        <p:cond delay="0"/>
                      </p:stCondLst>
                      <p:childTnLst>
                        <p:par>
                          <p:cTn id="291" fill="hold">
                            <p:stCondLst>
                              <p:cond delay="0"/>
                            </p:stCondLst>
                            <p:childTnLst>
                              <p:par>
                                <p:cTn id="292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6" dur="2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9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307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8" fill="hold">
                      <p:stCondLst>
                        <p:cond delay="0"/>
                      </p:stCondLst>
                      <p:childTnLst>
                        <p:par>
                          <p:cTn id="309" fill="hold">
                            <p:stCondLst>
                              <p:cond delay="0"/>
                            </p:stCondLst>
                            <p:childTnLst>
                              <p:par>
                                <p:cTn id="310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2" fill="hold">
                            <p:stCondLst>
                              <p:cond delay="0"/>
                            </p:stCondLst>
                            <p:childTnLst>
                              <p:par>
                                <p:cTn id="313" presetID="3" presetClass="emph" presetSubtype="2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4" dur="2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15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325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6" fill="hold">
                      <p:stCondLst>
                        <p:cond delay="0"/>
                      </p:stCondLst>
                      <p:childTnLst>
                        <p:par>
                          <p:cTn id="327" fill="hold">
                            <p:stCondLst>
                              <p:cond delay="0"/>
                            </p:stCondLst>
                            <p:childTnLst>
                              <p:par>
                                <p:cTn id="328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0" fill="hold">
                            <p:stCondLst>
                              <p:cond delay="0"/>
                            </p:stCondLst>
                            <p:childTnLst>
                              <p:par>
                                <p:cTn id="331" presetID="3" presetClass="emph" presetSubtype="2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32" dur="2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33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5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7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9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1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343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4" fill="hold">
                      <p:stCondLst>
                        <p:cond delay="0"/>
                      </p:stCondLst>
                      <p:childTnLst>
                        <p:par>
                          <p:cTn id="345" fill="hold">
                            <p:stCondLst>
                              <p:cond delay="0"/>
                            </p:stCondLst>
                            <p:childTnLst>
                              <p:par>
                                <p:cTn id="346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8" fill="hold">
                            <p:stCondLst>
                              <p:cond delay="0"/>
                            </p:stCondLst>
                            <p:childTnLst>
                              <p:par>
                                <p:cTn id="349" presetID="3" presetClass="emph" presetSubtype="2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0" dur="2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51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3" presetID="1" presetClass="exit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5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7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9" presetID="1" presetClass="exit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361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2" fill="hold">
                      <p:stCondLst>
                        <p:cond delay="0"/>
                      </p:stCondLst>
                      <p:childTnLst>
                        <p:par>
                          <p:cTn id="363" fill="hold">
                            <p:stCondLst>
                              <p:cond delay="0"/>
                            </p:stCondLst>
                            <p:childTnLst>
                              <p:par>
                                <p:cTn id="364" presetID="1" presetClass="entr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6" fill="hold">
                            <p:stCondLst>
                              <p:cond delay="0"/>
                            </p:stCondLst>
                            <p:childTnLst>
                              <p:par>
                                <p:cTn id="367" presetID="3" presetClass="emph" presetSubtype="2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8" dur="2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69" presetID="1" presetClass="exit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1" presetID="1" presetClass="exit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3" presetID="1" presetClass="exit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5" presetID="1" presetClass="exit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7" presetID="1" presetClass="exit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379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0" fill="hold">
                      <p:stCondLst>
                        <p:cond delay="0"/>
                      </p:stCondLst>
                      <p:childTnLst>
                        <p:par>
                          <p:cTn id="381" fill="hold">
                            <p:stCondLst>
                              <p:cond delay="0"/>
                            </p:stCondLst>
                            <p:childTnLst>
                              <p:par>
                                <p:cTn id="382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51111 -1.85185E-6 L -0.75521 -1.85185E-6 " pathEditMode="relative" rAng="0" ptsTypes="AA">
                                      <p:cBhvr>
                                        <p:cTn id="383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4" fill="hold">
                            <p:stCondLst>
                              <p:cond delay="2000"/>
                            </p:stCondLst>
                            <p:childTnLst>
                              <p:par>
                                <p:cTn id="38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8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0" presetID="1" presetClass="exit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2" presetID="1" presetClass="exit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4" presetID="1" presetClass="exit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6" presetID="1" presetClass="exit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8" presetID="1" presetClass="exit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0" presetID="1" presetClass="exit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412" restart="whenNotActive" fill="hold" evtFilter="cancelBubble" nodeType="interactiveSeq">
                <p:stCondLst>
                  <p:cond evt="onClick" delay="0">
                    <p:tgtEl>
                      <p:spTgt spid="1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3" fill="hold">
                      <p:stCondLst>
                        <p:cond delay="0"/>
                      </p:stCondLst>
                      <p:childTnLst>
                        <p:par>
                          <p:cTn id="414" fill="hold">
                            <p:stCondLst>
                              <p:cond delay="0"/>
                            </p:stCondLst>
                            <p:childTnLst>
                              <p:par>
                                <p:cTn id="415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7" fill="hold">
                            <p:stCondLst>
                              <p:cond delay="0"/>
                            </p:stCondLst>
                            <p:childTnLst>
                              <p:par>
                                <p:cTn id="418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9" dur="2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2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9"/>
                  </p:tgtEl>
                </p:cond>
              </p:nextCondLst>
            </p:seq>
            <p:seq concurrent="1" nextAc="seek">
              <p:cTn id="430" restart="whenNotActive" fill="hold" evtFilter="cancelBubble" nodeType="interactiveSeq">
                <p:stCondLst>
                  <p:cond evt="onClick" delay="0">
                    <p:tgtEl>
                      <p:spTgt spid="1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1" fill="hold">
                      <p:stCondLst>
                        <p:cond delay="0"/>
                      </p:stCondLst>
                      <p:childTnLst>
                        <p:par>
                          <p:cTn id="432" fill="hold">
                            <p:stCondLst>
                              <p:cond delay="0"/>
                            </p:stCondLst>
                            <p:childTnLst>
                              <p:par>
                                <p:cTn id="43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5" fill="hold">
                            <p:stCondLst>
                              <p:cond delay="0"/>
                            </p:stCondLst>
                            <p:childTnLst>
                              <p:par>
                                <p:cTn id="436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7" dur="2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3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0"/>
                  </p:tgtEl>
                </p:cond>
              </p:nextCondLst>
            </p:seq>
            <p:seq concurrent="1" nextAc="seek">
              <p:cTn id="448" restart="whenNotActive" fill="hold" evtFilter="cancelBubble" nodeType="interactiveSeq">
                <p:stCondLst>
                  <p:cond evt="onClick" delay="0">
                    <p:tgtEl>
                      <p:spTgt spid="1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9" fill="hold">
                      <p:stCondLst>
                        <p:cond delay="0"/>
                      </p:stCondLst>
                      <p:childTnLst>
                        <p:par>
                          <p:cTn id="450" fill="hold">
                            <p:stCondLst>
                              <p:cond delay="0"/>
                            </p:stCondLst>
                            <p:childTnLst>
                              <p:par>
                                <p:cTn id="451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3" fill="hold">
                            <p:stCondLst>
                              <p:cond delay="0"/>
                            </p:stCondLst>
                            <p:childTnLst>
                              <p:par>
                                <p:cTn id="454" presetID="3" presetClass="emph" presetSubtype="2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5" dur="2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56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8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0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2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4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1"/>
                  </p:tgtEl>
                </p:cond>
              </p:nextCondLst>
            </p:seq>
            <p:seq concurrent="1" nextAc="seek">
              <p:cTn id="466" restart="whenNotActive" fill="hold" evtFilter="cancelBubble" nodeType="interactiveSeq">
                <p:stCondLst>
                  <p:cond evt="onClick" delay="0">
                    <p:tgtEl>
                      <p:spTgt spid="1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7" fill="hold">
                      <p:stCondLst>
                        <p:cond delay="0"/>
                      </p:stCondLst>
                      <p:childTnLst>
                        <p:par>
                          <p:cTn id="468" fill="hold">
                            <p:stCondLst>
                              <p:cond delay="0"/>
                            </p:stCondLst>
                            <p:childTnLst>
                              <p:par>
                                <p:cTn id="469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1" fill="hold">
                            <p:stCondLst>
                              <p:cond delay="0"/>
                            </p:stCondLst>
                            <p:childTnLst>
                              <p:par>
                                <p:cTn id="472" presetID="3" presetClass="emph" presetSubtype="2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3" dur="2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74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6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8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0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2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"/>
                  </p:tgtEl>
                </p:cond>
              </p:nextCondLst>
            </p:seq>
            <p:seq concurrent="1" nextAc="seek">
              <p:cTn id="484" restart="whenNotActive" fill="hold" evtFilter="cancelBubble" nodeType="interactiveSeq">
                <p:stCondLst>
                  <p:cond evt="onClick" delay="0">
                    <p:tgtEl>
                      <p:spTgt spid="1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5" fill="hold">
                      <p:stCondLst>
                        <p:cond delay="0"/>
                      </p:stCondLst>
                      <p:childTnLst>
                        <p:par>
                          <p:cTn id="486" fill="hold">
                            <p:stCondLst>
                              <p:cond delay="0"/>
                            </p:stCondLst>
                            <p:childTnLst>
                              <p:par>
                                <p:cTn id="487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9" fill="hold">
                            <p:stCondLst>
                              <p:cond delay="0"/>
                            </p:stCondLst>
                            <p:childTnLst>
                              <p:par>
                                <p:cTn id="490" presetID="3" presetClass="emph" presetSubtype="2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1" dur="20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92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4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6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8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0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2"/>
                  </p:tgtEl>
                </p:cond>
              </p:nextCondLst>
            </p:seq>
            <p:seq concurrent="1" nextAc="seek">
              <p:cTn id="502" restart="whenNotActive" fill="hold" evtFilter="cancelBubble" nodeType="interactiveSeq">
                <p:stCondLst>
                  <p:cond evt="onClick" delay="0">
                    <p:tgtEl>
                      <p:spTgt spid="1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3" fill="hold">
                      <p:stCondLst>
                        <p:cond delay="0"/>
                      </p:stCondLst>
                      <p:childTnLst>
                        <p:par>
                          <p:cTn id="504" fill="hold">
                            <p:stCondLst>
                              <p:cond delay="0"/>
                            </p:stCondLst>
                            <p:childTnLst>
                              <p:par>
                                <p:cTn id="505" presetID="1" presetClass="entr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7" fill="hold">
                            <p:stCondLst>
                              <p:cond delay="0"/>
                            </p:stCondLst>
                            <p:childTnLst>
                              <p:par>
                                <p:cTn id="508" presetID="3" presetClass="emph" presetSubtype="2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09" dur="2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10" presetID="1" presetClass="exit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2" presetID="1" presetClass="exit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4" presetID="1" presetClass="exit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6" presetID="1" presetClass="exit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8" presetID="1" presetClass="exit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4"/>
                  </p:tgtEl>
                </p:cond>
              </p:nextCondLst>
            </p:seq>
            <p:seq concurrent="1" nextAc="seek">
              <p:cTn id="520" restart="whenNotActive" fill="hold" evtFilter="cancelBubble" nodeType="interactiveSeq">
                <p:stCondLst>
                  <p:cond evt="onClick" delay="0">
                    <p:tgtEl>
                      <p:spTgt spid="1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1" fill="hold">
                      <p:stCondLst>
                        <p:cond delay="0"/>
                      </p:stCondLst>
                      <p:childTnLst>
                        <p:par>
                          <p:cTn id="522" fill="hold">
                            <p:stCondLst>
                              <p:cond delay="0"/>
                            </p:stCondLst>
                            <p:childTnLst>
                              <p:par>
                                <p:cTn id="52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908 0 L -0.4349 0 " pathEditMode="relative" rAng="0" ptsTypes="AA">
                                      <p:cBhvr>
                                        <p:cTn id="524" dur="2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5" fill="hold">
                            <p:stCondLst>
                              <p:cond delay="2000"/>
                            </p:stCondLst>
                            <p:childTnLst>
                              <p:par>
                                <p:cTn id="5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8" fill="hold">
                            <p:stCondLst>
                              <p:cond delay="2000"/>
                            </p:stCondLst>
                            <p:childTnLst>
                              <p:par>
                                <p:cTn id="529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1" presetID="1" presetClass="exit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3" presetID="1" presetClass="exit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5" presetID="1" presetClass="exit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7" presetID="1" presetClass="exit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9" presetID="1" presetClass="exit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1" presetID="1" presetClass="exit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8"/>
                  </p:tgtEl>
                </p:cond>
              </p:nextCondLst>
            </p:seq>
            <p:seq concurrent="1" nextAc="seek">
              <p:cTn id="553" restart="whenNotActive" fill="hold" evtFilter="cancelBubble" nodeType="interactiveSeq">
                <p:stCondLst>
                  <p:cond evt="onClick" delay="0">
                    <p:tgtEl>
                      <p:spTgt spid="1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4" fill="hold">
                      <p:stCondLst>
                        <p:cond delay="0"/>
                      </p:stCondLst>
                      <p:childTnLst>
                        <p:par>
                          <p:cTn id="555" fill="hold">
                            <p:stCondLst>
                              <p:cond delay="0"/>
                            </p:stCondLst>
                            <p:childTnLst>
                              <p:par>
                                <p:cTn id="556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8" fill="hold">
                            <p:stCondLst>
                              <p:cond delay="0"/>
                            </p:stCondLst>
                            <p:childTnLst>
                              <p:par>
                                <p:cTn id="559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60" dur="2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6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4"/>
                  </p:tgtEl>
                </p:cond>
              </p:nextCondLst>
            </p:seq>
            <p:seq concurrent="1" nextAc="seek">
              <p:cTn id="571" restart="whenNotActive" fill="hold" evtFilter="cancelBubble" nodeType="interactiveSeq">
                <p:stCondLst>
                  <p:cond evt="onClick" delay="0">
                    <p:tgtEl>
                      <p:spTgt spid="1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2" fill="hold">
                      <p:stCondLst>
                        <p:cond delay="0"/>
                      </p:stCondLst>
                      <p:childTnLst>
                        <p:par>
                          <p:cTn id="573" fill="hold">
                            <p:stCondLst>
                              <p:cond delay="0"/>
                            </p:stCondLst>
                            <p:childTnLst>
                              <p:par>
                                <p:cTn id="57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6" fill="hold">
                            <p:stCondLst>
                              <p:cond delay="0"/>
                            </p:stCondLst>
                            <p:childTnLst>
                              <p:par>
                                <p:cTn id="577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78" dur="2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5"/>
                  </p:tgtEl>
                </p:cond>
              </p:nextCondLst>
            </p:seq>
            <p:seq concurrent="1" nextAc="seek">
              <p:cTn id="589" restart="whenNotActive" fill="hold" evtFilter="cancelBubble" nodeType="interactiveSeq">
                <p:stCondLst>
                  <p:cond evt="onClick" delay="0">
                    <p:tgtEl>
                      <p:spTgt spid="1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0" fill="hold">
                      <p:stCondLst>
                        <p:cond delay="0"/>
                      </p:stCondLst>
                      <p:childTnLst>
                        <p:par>
                          <p:cTn id="591" fill="hold">
                            <p:stCondLst>
                              <p:cond delay="0"/>
                            </p:stCondLst>
                            <p:childTnLst>
                              <p:par>
                                <p:cTn id="592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4" fill="hold">
                            <p:stCondLst>
                              <p:cond delay="0"/>
                            </p:stCondLst>
                            <p:childTnLst>
                              <p:par>
                                <p:cTn id="595" presetID="3" presetClass="emph" presetSubtype="2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96" dur="2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9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9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6"/>
                  </p:tgtEl>
                </p:cond>
              </p:nextCondLst>
            </p:seq>
            <p:seq concurrent="1" nextAc="seek">
              <p:cTn id="607" restart="whenNotActive" fill="hold" evtFilter="cancelBubble" nodeType="interactiveSeq">
                <p:stCondLst>
                  <p:cond evt="onClick" delay="0">
                    <p:tgtEl>
                      <p:spTgt spid="1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8" fill="hold">
                      <p:stCondLst>
                        <p:cond delay="0"/>
                      </p:stCondLst>
                      <p:childTnLst>
                        <p:par>
                          <p:cTn id="609" fill="hold">
                            <p:stCondLst>
                              <p:cond delay="0"/>
                            </p:stCondLst>
                            <p:childTnLst>
                              <p:par>
                                <p:cTn id="610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2" fill="hold">
                            <p:stCondLst>
                              <p:cond delay="0"/>
                            </p:stCondLst>
                            <p:childTnLst>
                              <p:par>
                                <p:cTn id="613" presetID="3" presetClass="emph" presetSubtype="2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14" dur="2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15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7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9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1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3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8"/>
                  </p:tgtEl>
                </p:cond>
              </p:nextCondLst>
            </p:seq>
            <p:seq concurrent="1" nextAc="seek">
              <p:cTn id="625" restart="whenNotActive" fill="hold" evtFilter="cancelBubble" nodeType="interactiveSeq">
                <p:stCondLst>
                  <p:cond evt="onClick" delay="0">
                    <p:tgtEl>
                      <p:spTgt spid="1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6" fill="hold">
                      <p:stCondLst>
                        <p:cond delay="0"/>
                      </p:stCondLst>
                      <p:childTnLst>
                        <p:par>
                          <p:cTn id="627" fill="hold">
                            <p:stCondLst>
                              <p:cond delay="0"/>
                            </p:stCondLst>
                            <p:childTnLst>
                              <p:par>
                                <p:cTn id="628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0" fill="hold">
                            <p:stCondLst>
                              <p:cond delay="0"/>
                            </p:stCondLst>
                            <p:childTnLst>
                              <p:par>
                                <p:cTn id="631" presetID="3" presetClass="emph" presetSubtype="2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2" dur="2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33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5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7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9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1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7"/>
                  </p:tgtEl>
                </p:cond>
              </p:nextCondLst>
            </p:seq>
            <p:seq concurrent="1" nextAc="seek">
              <p:cTn id="643" restart="whenNotActive" fill="hold" evtFilter="cancelBubble" nodeType="interactiveSeq">
                <p:stCondLst>
                  <p:cond evt="onClick" delay="0">
                    <p:tgtEl>
                      <p:spTgt spid="1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4" fill="hold">
                      <p:stCondLst>
                        <p:cond delay="0"/>
                      </p:stCondLst>
                      <p:childTnLst>
                        <p:par>
                          <p:cTn id="645" fill="hold">
                            <p:stCondLst>
                              <p:cond delay="0"/>
                            </p:stCondLst>
                            <p:childTnLst>
                              <p:par>
                                <p:cTn id="646" presetID="1" presetClass="entr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8" fill="hold">
                            <p:stCondLst>
                              <p:cond delay="0"/>
                            </p:stCondLst>
                            <p:childTnLst>
                              <p:par>
                                <p:cTn id="649" presetID="3" presetClass="emph" presetSubtype="2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50" dur="2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51" presetID="1" presetClass="exit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3" presetID="1" presetClass="exit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5" presetID="1" presetClass="exit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7" presetID="1" presetClass="exit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9" presetID="1" presetClass="exit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9"/>
                  </p:tgtEl>
                </p:cond>
              </p:nextCondLst>
            </p:seq>
            <p:seq concurrent="1" nextAc="seek">
              <p:cTn id="661" restart="whenNotActive" fill="hold" evtFilter="cancelBubble" nodeType="interactiveSeq">
                <p:stCondLst>
                  <p:cond evt="onClick" delay="0">
                    <p:tgtEl>
                      <p:spTgt spid="1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2" fill="hold">
                      <p:stCondLst>
                        <p:cond delay="0"/>
                      </p:stCondLst>
                      <p:childTnLst>
                        <p:par>
                          <p:cTn id="663" fill="hold">
                            <p:stCondLst>
                              <p:cond delay="0"/>
                            </p:stCondLst>
                            <p:childTnLst>
                              <p:par>
                                <p:cTn id="664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944 -1.85185E-6 L -0.26354 -1.85185E-6 " pathEditMode="relative" rAng="0" ptsTypes="AA">
                                      <p:cBhvr>
                                        <p:cTn id="665" dur="2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9" fill="hold">
                            <p:stCondLst>
                              <p:cond delay="2000"/>
                            </p:stCondLst>
                            <p:childTnLst>
                              <p:par>
                                <p:cTn id="670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2" presetID="1" presetClass="exit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4" presetID="1" presetClass="exit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6" presetID="1" presetClass="exit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8" presetID="1" presetClass="exit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0" presetID="1" presetClass="exit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2" presetID="1" presetClass="exit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"/>
                  </p:tgtEl>
                </p:cond>
              </p:nextCondLst>
            </p:seq>
            <p:seq concurrent="1" nextAc="seek">
              <p:cTn id="694" restart="whenNotActive" fill="hold" evtFilter="cancelBubble" nodeType="interactiveSeq">
                <p:stCondLst>
                  <p:cond evt="onClick" delay="0">
                    <p:tgtEl>
                      <p:spTgt spid="1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5" fill="hold">
                      <p:stCondLst>
                        <p:cond delay="0"/>
                      </p:stCondLst>
                      <p:childTnLst>
                        <p:par>
                          <p:cTn id="696" fill="hold">
                            <p:stCondLst>
                              <p:cond delay="0"/>
                            </p:stCondLst>
                            <p:childTnLst>
                              <p:par>
                                <p:cTn id="697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9" fill="hold">
                            <p:stCondLst>
                              <p:cond delay="0"/>
                            </p:stCondLst>
                            <p:childTnLst>
                              <p:par>
                                <p:cTn id="700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01" dur="2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0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9"/>
                  </p:tgtEl>
                </p:cond>
              </p:nextCondLst>
            </p:seq>
            <p:seq concurrent="1" nextAc="seek">
              <p:cTn id="712" restart="whenNotActive" fill="hold" evtFilter="cancelBubble" nodeType="interactiveSeq">
                <p:stCondLst>
                  <p:cond evt="onClick" delay="0">
                    <p:tgtEl>
                      <p:spTgt spid="1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3" fill="hold">
                      <p:stCondLst>
                        <p:cond delay="0"/>
                      </p:stCondLst>
                      <p:childTnLst>
                        <p:par>
                          <p:cTn id="714" fill="hold">
                            <p:stCondLst>
                              <p:cond delay="0"/>
                            </p:stCondLst>
                            <p:childTnLst>
                              <p:par>
                                <p:cTn id="7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7" fill="hold">
                            <p:stCondLst>
                              <p:cond delay="0"/>
                            </p:stCondLst>
                            <p:childTnLst>
                              <p:par>
                                <p:cTn id="718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19" dur="2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2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0"/>
                  </p:tgtEl>
                </p:cond>
              </p:nextCondLst>
            </p:seq>
            <p:seq concurrent="1" nextAc="seek">
              <p:cTn id="730" restart="whenNotActive" fill="hold" evtFilter="cancelBubble" nodeType="interactiveSeq">
                <p:stCondLst>
                  <p:cond evt="onClick" delay="0">
                    <p:tgtEl>
                      <p:spTgt spid="1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1" fill="hold">
                      <p:stCondLst>
                        <p:cond delay="0"/>
                      </p:stCondLst>
                      <p:childTnLst>
                        <p:par>
                          <p:cTn id="732" fill="hold">
                            <p:stCondLst>
                              <p:cond delay="0"/>
                            </p:stCondLst>
                            <p:childTnLst>
                              <p:par>
                                <p:cTn id="73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5" fill="hold">
                            <p:stCondLst>
                              <p:cond delay="0"/>
                            </p:stCondLst>
                            <p:childTnLst>
                              <p:par>
                                <p:cTn id="736" presetID="3" presetClass="emph" presetSubtype="2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7" dur="2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38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0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2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4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6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1"/>
                  </p:tgtEl>
                </p:cond>
              </p:nextCondLst>
            </p:seq>
            <p:seq concurrent="1" nextAc="seek">
              <p:cTn id="748" restart="whenNotActive" fill="hold" evtFilter="cancelBubble" nodeType="interactiveSeq">
                <p:stCondLst>
                  <p:cond evt="onClick" delay="0">
                    <p:tgtEl>
                      <p:spTgt spid="1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9" fill="hold">
                      <p:stCondLst>
                        <p:cond delay="0"/>
                      </p:stCondLst>
                      <p:childTnLst>
                        <p:par>
                          <p:cTn id="750" fill="hold">
                            <p:stCondLst>
                              <p:cond delay="0"/>
                            </p:stCondLst>
                            <p:childTnLst>
                              <p:par>
                                <p:cTn id="751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3" fill="hold">
                            <p:stCondLst>
                              <p:cond delay="0"/>
                            </p:stCondLst>
                            <p:childTnLst>
                              <p:par>
                                <p:cTn id="754" presetID="3" presetClass="emph" presetSubtype="2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55" dur="2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56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8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0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2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4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3"/>
                  </p:tgtEl>
                </p:cond>
              </p:nextCondLst>
            </p:seq>
            <p:seq concurrent="1" nextAc="seek">
              <p:cTn id="766" restart="whenNotActive" fill="hold" evtFilter="cancelBubble" nodeType="interactiveSeq">
                <p:stCondLst>
                  <p:cond evt="onClick" delay="0">
                    <p:tgtEl>
                      <p:spTgt spid="1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7" fill="hold">
                      <p:stCondLst>
                        <p:cond delay="0"/>
                      </p:stCondLst>
                      <p:childTnLst>
                        <p:par>
                          <p:cTn id="768" fill="hold">
                            <p:stCondLst>
                              <p:cond delay="0"/>
                            </p:stCondLst>
                            <p:childTnLst>
                              <p:par>
                                <p:cTn id="769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1" fill="hold">
                            <p:stCondLst>
                              <p:cond delay="0"/>
                            </p:stCondLst>
                            <p:childTnLst>
                              <p:par>
                                <p:cTn id="772" presetID="3" presetClass="emph" presetSubtype="2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73" dur="20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74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6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8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0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2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2"/>
                  </p:tgtEl>
                </p:cond>
              </p:nextCondLst>
            </p:seq>
            <p:seq concurrent="1" nextAc="seek">
              <p:cTn id="784" restart="whenNotActive" fill="hold" evtFilter="cancelBubble" nodeType="interactiveSeq">
                <p:stCondLst>
                  <p:cond evt="onClick" delay="0">
                    <p:tgtEl>
                      <p:spTgt spid="1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5" fill="hold">
                      <p:stCondLst>
                        <p:cond delay="0"/>
                      </p:stCondLst>
                      <p:childTnLst>
                        <p:par>
                          <p:cTn id="786" fill="hold">
                            <p:stCondLst>
                              <p:cond delay="0"/>
                            </p:stCondLst>
                            <p:childTnLst>
                              <p:par>
                                <p:cTn id="787" presetID="1" presetClass="entr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9" fill="hold">
                            <p:stCondLst>
                              <p:cond delay="0"/>
                            </p:stCondLst>
                            <p:childTnLst>
                              <p:par>
                                <p:cTn id="790" presetID="3" presetClass="emph" presetSubtype="2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91" dur="2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92" presetID="1" presetClass="exit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4" presetID="1" presetClass="exit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6" presetID="1" presetClass="exit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8" presetID="1" presetClass="exit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0" presetID="1" presetClass="exit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4"/>
                  </p:tgtEl>
                </p:cond>
              </p:nextCondLst>
            </p:seq>
            <p:seq concurrent="1" nextAc="seek">
              <p:cTn id="802" restart="whenNotActive" fill="hold" evtFilter="cancelBubble" nodeType="interactiveSeq">
                <p:stCondLst>
                  <p:cond evt="onClick" delay="0">
                    <p:tgtEl>
                      <p:spTgt spid="1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3" fill="hold">
                      <p:stCondLst>
                        <p:cond delay="0"/>
                      </p:stCondLst>
                      <p:childTnLst>
                        <p:par>
                          <p:cTn id="804" fill="hold">
                            <p:stCondLst>
                              <p:cond delay="0"/>
                            </p:stCondLst>
                            <p:childTnLst>
                              <p:par>
                                <p:cTn id="80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1233 -0.00348 L -0.62327 -0.00348 " pathEditMode="relative" rAng="0" ptsTypes="AA">
                                      <p:cBhvr>
                                        <p:cTn id="806" dur="20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7" fill="hold">
                            <p:stCondLst>
                              <p:cond delay="2000"/>
                            </p:stCondLst>
                            <p:childTnLst>
                              <p:par>
                                <p:cTn id="80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0" fill="hold">
                            <p:stCondLst>
                              <p:cond delay="2000"/>
                            </p:stCondLst>
                            <p:childTnLst>
                              <p:par>
                                <p:cTn id="811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3" presetID="1" presetClass="exit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5" presetID="1" presetClass="exit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7" presetID="1" presetClass="exit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9" presetID="1" presetClass="exit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1" presetID="1" presetClass="exit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3" presetID="1" presetClass="exit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8"/>
                  </p:tgtEl>
                </p:cond>
              </p:nextCondLst>
            </p:seq>
            <p:seq concurrent="1" nextAc="seek">
              <p:cTn id="835" restart="whenNotActive" fill="hold" evtFilter="cancelBubble" nodeType="interactiveSeq">
                <p:stCondLst>
                  <p:cond evt="onClick" delay="0">
                    <p:tgtEl>
                      <p:spTgt spid="1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6" fill="hold">
                      <p:stCondLst>
                        <p:cond delay="0"/>
                      </p:stCondLst>
                      <p:childTnLst>
                        <p:par>
                          <p:cTn id="837" fill="hold">
                            <p:stCondLst>
                              <p:cond delay="0"/>
                            </p:stCondLst>
                            <p:childTnLst>
                              <p:par>
                                <p:cTn id="838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0" fill="hold">
                            <p:stCondLst>
                              <p:cond delay="0"/>
                            </p:stCondLst>
                            <p:childTnLst>
                              <p:par>
                                <p:cTn id="841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42" dur="20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4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"/>
                  </p:tgtEl>
                </p:cond>
              </p:nextCondLst>
            </p:seq>
            <p:seq concurrent="1" nextAc="seek">
              <p:cTn id="853" restart="whenNotActive" fill="hold" evtFilter="cancelBubble" nodeType="interactiveSeq">
                <p:stCondLst>
                  <p:cond evt="onClick" delay="0">
                    <p:tgtEl>
                      <p:spTgt spid="1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54" fill="hold">
                      <p:stCondLst>
                        <p:cond delay="0"/>
                      </p:stCondLst>
                      <p:childTnLst>
                        <p:par>
                          <p:cTn id="855" fill="hold">
                            <p:stCondLst>
                              <p:cond delay="0"/>
                            </p:stCondLst>
                            <p:childTnLst>
                              <p:par>
                                <p:cTn id="856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8" fill="hold">
                            <p:stCondLst>
                              <p:cond delay="0"/>
                            </p:stCondLst>
                            <p:childTnLst>
                              <p:par>
                                <p:cTn id="859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60" dur="20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5"/>
                  </p:tgtEl>
                </p:cond>
              </p:nextCondLst>
            </p:seq>
            <p:seq concurrent="1" nextAc="seek">
              <p:cTn id="871" restart="whenNotActive" fill="hold" evtFilter="cancelBubble" nodeType="interactiveSeq">
                <p:stCondLst>
                  <p:cond evt="onClick" delay="0">
                    <p:tgtEl>
                      <p:spTgt spid="1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2" fill="hold">
                      <p:stCondLst>
                        <p:cond delay="0"/>
                      </p:stCondLst>
                      <p:childTnLst>
                        <p:par>
                          <p:cTn id="873" fill="hold">
                            <p:stCondLst>
                              <p:cond delay="0"/>
                            </p:stCondLst>
                            <p:childTnLst>
                              <p:par>
                                <p:cTn id="874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6" fill="hold">
                            <p:stCondLst>
                              <p:cond delay="0"/>
                            </p:stCondLst>
                            <p:childTnLst>
                              <p:par>
                                <p:cTn id="877" presetID="3" presetClass="emph" presetSubtype="2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78" dur="20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7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1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6"/>
                  </p:tgtEl>
                </p:cond>
              </p:nextCondLst>
            </p:seq>
            <p:seq concurrent="1" nextAc="seek">
              <p:cTn id="889" restart="whenNotActive" fill="hold" evtFilter="cancelBubble" nodeType="interactiveSeq">
                <p:stCondLst>
                  <p:cond evt="onClick" delay="0">
                    <p:tgtEl>
                      <p:spTgt spid="1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0" fill="hold">
                      <p:stCondLst>
                        <p:cond delay="0"/>
                      </p:stCondLst>
                      <p:childTnLst>
                        <p:par>
                          <p:cTn id="891" fill="hold">
                            <p:stCondLst>
                              <p:cond delay="0"/>
                            </p:stCondLst>
                            <p:childTnLst>
                              <p:par>
                                <p:cTn id="892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4" fill="hold">
                            <p:stCondLst>
                              <p:cond delay="0"/>
                            </p:stCondLst>
                            <p:childTnLst>
                              <p:par>
                                <p:cTn id="895" presetID="3" presetClass="emph" presetSubtype="2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96" dur="20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97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9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1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3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5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8"/>
                  </p:tgtEl>
                </p:cond>
              </p:nextCondLst>
            </p:seq>
            <p:seq concurrent="1" nextAc="seek">
              <p:cTn id="907" restart="whenNotActive" fill="hold" evtFilter="cancelBubble" nodeType="interactiveSeq">
                <p:stCondLst>
                  <p:cond evt="onClick" delay="0">
                    <p:tgtEl>
                      <p:spTgt spid="1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8" fill="hold">
                      <p:stCondLst>
                        <p:cond delay="0"/>
                      </p:stCondLst>
                      <p:childTnLst>
                        <p:par>
                          <p:cTn id="909" fill="hold">
                            <p:stCondLst>
                              <p:cond delay="0"/>
                            </p:stCondLst>
                            <p:childTnLst>
                              <p:par>
                                <p:cTn id="910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2" fill="hold">
                            <p:stCondLst>
                              <p:cond delay="0"/>
                            </p:stCondLst>
                            <p:childTnLst>
                              <p:par>
                                <p:cTn id="913" presetID="3" presetClass="emph" presetSubtype="2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14" dur="20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15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7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9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1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3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7"/>
                  </p:tgtEl>
                </p:cond>
              </p:nextCondLst>
            </p:seq>
            <p:seq concurrent="1" nextAc="seek">
              <p:cTn id="925" restart="whenNotActive" fill="hold" evtFilter="cancelBubble" nodeType="interactiveSeq">
                <p:stCondLst>
                  <p:cond evt="onClick" delay="0">
                    <p:tgtEl>
                      <p:spTgt spid="1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26" fill="hold">
                      <p:stCondLst>
                        <p:cond delay="0"/>
                      </p:stCondLst>
                      <p:childTnLst>
                        <p:par>
                          <p:cTn id="927" fill="hold">
                            <p:stCondLst>
                              <p:cond delay="0"/>
                            </p:stCondLst>
                            <p:childTnLst>
                              <p:par>
                                <p:cTn id="928" presetID="1" presetClass="entr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0" fill="hold">
                            <p:stCondLst>
                              <p:cond delay="0"/>
                            </p:stCondLst>
                            <p:childTnLst>
                              <p:par>
                                <p:cTn id="931" presetID="3" presetClass="emph" presetSubtype="2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32" dur="20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33" presetID="1" presetClass="exit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5" presetID="1" presetClass="exit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7" presetID="1" presetClass="exit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9" presetID="1" presetClass="exit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1" presetID="1" presetClass="exit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9"/>
                  </p:tgtEl>
                </p:cond>
              </p:nextCondLst>
            </p:seq>
            <p:seq concurrent="1" nextAc="seek">
              <p:cTn id="943" restart="whenNotActive" fill="hold" evtFilter="cancelBubble" nodeType="interactiveSeq">
                <p:stCondLst>
                  <p:cond evt="onClick" delay="0">
                    <p:tgtEl>
                      <p:spTgt spid="1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4" fill="hold">
                      <p:stCondLst>
                        <p:cond delay="0"/>
                      </p:stCondLst>
                      <p:childTnLst>
                        <p:par>
                          <p:cTn id="945" fill="hold">
                            <p:stCondLst>
                              <p:cond delay="0"/>
                            </p:stCondLst>
                            <p:childTnLst>
                              <p:par>
                                <p:cTn id="946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3732 -0.00254 L -0.52448 -0.00254 " pathEditMode="relative" rAng="0" ptsTypes="AA">
                                      <p:cBhvr>
                                        <p:cTn id="947" dur="2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8" fill="hold">
                            <p:stCondLst>
                              <p:cond delay="2000"/>
                            </p:stCondLst>
                            <p:childTnLst>
                              <p:par>
                                <p:cTn id="9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1" fill="hold">
                            <p:stCondLst>
                              <p:cond delay="2000"/>
                            </p:stCondLst>
                            <p:childTnLst>
                              <p:par>
                                <p:cTn id="952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4" presetID="1" presetClass="exit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6" presetID="1" presetClass="exit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8" presetID="1" presetClass="exit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0" presetID="1" presetClass="exit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2" presetID="1" presetClass="exit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4" presetID="1" presetClass="exit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3"/>
                  </p:tgtEl>
                </p:cond>
              </p:nextCondLst>
            </p:seq>
            <p:seq concurrent="1" nextAc="seek">
              <p:cTn id="976" restart="whenNotActive" fill="hold" evtFilter="cancelBubble" nodeType="interactiveSeq">
                <p:stCondLst>
                  <p:cond evt="onClick" delay="0">
                    <p:tgtEl>
                      <p:spTgt spid="1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77" fill="hold">
                      <p:stCondLst>
                        <p:cond delay="0"/>
                      </p:stCondLst>
                      <p:childTnLst>
                        <p:par>
                          <p:cTn id="978" fill="hold">
                            <p:stCondLst>
                              <p:cond delay="0"/>
                            </p:stCondLst>
                            <p:childTnLst>
                              <p:par>
                                <p:cTn id="979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1" fill="hold">
                            <p:stCondLst>
                              <p:cond delay="0"/>
                            </p:stCondLst>
                            <p:childTnLst>
                              <p:par>
                                <p:cTn id="982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83" dur="20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8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9"/>
                  </p:tgtEl>
                </p:cond>
              </p:nextCondLst>
            </p:seq>
            <p:seq concurrent="1" nextAc="seek">
              <p:cTn id="994" restart="whenNotActive" fill="hold" evtFilter="cancelBubble" nodeType="interactiveSeq">
                <p:stCondLst>
                  <p:cond evt="onClick" delay="0">
                    <p:tgtEl>
                      <p:spTgt spid="1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5" fill="hold">
                      <p:stCondLst>
                        <p:cond delay="0"/>
                      </p:stCondLst>
                      <p:childTnLst>
                        <p:par>
                          <p:cTn id="996" fill="hold">
                            <p:stCondLst>
                              <p:cond delay="0"/>
                            </p:stCondLst>
                            <p:childTnLst>
                              <p:par>
                                <p:cTn id="99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9" fill="hold">
                            <p:stCondLst>
                              <p:cond delay="0"/>
                            </p:stCondLst>
                            <p:childTnLst>
                              <p:par>
                                <p:cTn id="1000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01" dur="20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00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0"/>
                  </p:tgtEl>
                </p:cond>
              </p:nextCondLst>
            </p:seq>
            <p:seq concurrent="1" nextAc="seek">
              <p:cTn id="1012" restart="whenNotActive" fill="hold" evtFilter="cancelBubble" nodeType="interactiveSeq">
                <p:stCondLst>
                  <p:cond evt="onClick" delay="0">
                    <p:tgtEl>
                      <p:spTgt spid="1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3" fill="hold">
                      <p:stCondLst>
                        <p:cond delay="0"/>
                      </p:stCondLst>
                      <p:childTnLst>
                        <p:par>
                          <p:cTn id="1014" fill="hold">
                            <p:stCondLst>
                              <p:cond delay="0"/>
                            </p:stCondLst>
                            <p:childTnLst>
                              <p:par>
                                <p:cTn id="101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7" fill="hold">
                            <p:stCondLst>
                              <p:cond delay="0"/>
                            </p:stCondLst>
                            <p:childTnLst>
                              <p:par>
                                <p:cTn id="1018" presetID="3" presetClass="emph" presetSubtype="2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19" dur="20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020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2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4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6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8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1"/>
                  </p:tgtEl>
                </p:cond>
              </p:nextCondLst>
            </p:seq>
            <p:seq concurrent="1" nextAc="seek">
              <p:cTn id="1030" restart="whenNotActive" fill="hold" evtFilter="cancelBubble" nodeType="interactiveSeq">
                <p:stCondLst>
                  <p:cond evt="onClick" delay="0">
                    <p:tgtEl>
                      <p:spTgt spid="1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1" fill="hold">
                      <p:stCondLst>
                        <p:cond delay="0"/>
                      </p:stCondLst>
                      <p:childTnLst>
                        <p:par>
                          <p:cTn id="1032" fill="hold">
                            <p:stCondLst>
                              <p:cond delay="0"/>
                            </p:stCondLst>
                            <p:childTnLst>
                              <p:par>
                                <p:cTn id="1033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5" fill="hold">
                            <p:stCondLst>
                              <p:cond delay="0"/>
                            </p:stCondLst>
                            <p:childTnLst>
                              <p:par>
                                <p:cTn id="1036" presetID="3" presetClass="emph" presetSubtype="2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37" dur="20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038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0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2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4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6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3"/>
                  </p:tgtEl>
                </p:cond>
              </p:nextCondLst>
            </p:seq>
            <p:seq concurrent="1" nextAc="seek">
              <p:cTn id="1048" restart="whenNotActive" fill="hold" evtFilter="cancelBubble" nodeType="interactiveSeq">
                <p:stCondLst>
                  <p:cond evt="onClick" delay="0">
                    <p:tgtEl>
                      <p:spTgt spid="1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49" fill="hold">
                      <p:stCondLst>
                        <p:cond delay="0"/>
                      </p:stCondLst>
                      <p:childTnLst>
                        <p:par>
                          <p:cTn id="1050" fill="hold">
                            <p:stCondLst>
                              <p:cond delay="0"/>
                            </p:stCondLst>
                            <p:childTnLst>
                              <p:par>
                                <p:cTn id="1051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3" fill="hold">
                            <p:stCondLst>
                              <p:cond delay="0"/>
                            </p:stCondLst>
                            <p:childTnLst>
                              <p:par>
                                <p:cTn id="1054" presetID="3" presetClass="emph" presetSubtype="2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55" dur="20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056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8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0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2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4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2"/>
                  </p:tgtEl>
                </p:cond>
              </p:nextCondLst>
            </p:seq>
            <p:seq concurrent="1" nextAc="seek">
              <p:cTn id="1066" restart="whenNotActive" fill="hold" evtFilter="cancelBubble" nodeType="interactiveSeq">
                <p:stCondLst>
                  <p:cond evt="onClick" delay="0">
                    <p:tgtEl>
                      <p:spTgt spid="1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7" fill="hold">
                      <p:stCondLst>
                        <p:cond delay="0"/>
                      </p:stCondLst>
                      <p:childTnLst>
                        <p:par>
                          <p:cTn id="1068" fill="hold">
                            <p:stCondLst>
                              <p:cond delay="0"/>
                            </p:stCondLst>
                            <p:childTnLst>
                              <p:par>
                                <p:cTn id="1069" presetID="1" presetClass="entr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1" fill="hold">
                            <p:stCondLst>
                              <p:cond delay="0"/>
                            </p:stCondLst>
                            <p:childTnLst>
                              <p:par>
                                <p:cTn id="1072" presetID="3" presetClass="emph" presetSubtype="2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73" dur="20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074" presetID="1" presetClass="exit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6" presetID="1" presetClass="exit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8" presetID="1" presetClass="exit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0" presetID="1" presetClass="exit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2" presetID="1" presetClass="exit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"/>
                  </p:tgtEl>
                </p:cond>
              </p:nextCondLst>
            </p:seq>
            <p:seq concurrent="1" nextAc="seek">
              <p:cTn id="1084" restart="whenNotActive" fill="hold" evtFilter="cancelBubble" nodeType="interactiveSeq">
                <p:stCondLst>
                  <p:cond evt="onClick" delay="0">
                    <p:tgtEl>
                      <p:spTgt spid="1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5" fill="hold">
                      <p:stCondLst>
                        <p:cond delay="0"/>
                      </p:stCondLst>
                      <p:childTnLst>
                        <p:par>
                          <p:cTn id="1086" fill="hold">
                            <p:stCondLst>
                              <p:cond delay="0"/>
                            </p:stCondLst>
                            <p:childTnLst>
                              <p:par>
                                <p:cTn id="1087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4306 0.00648 L -0.63021 0.00648 " pathEditMode="relative" rAng="0" ptsTypes="AA">
                                      <p:cBhvr>
                                        <p:cTn id="1088" dur="20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9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2" fill="hold">
                            <p:stCondLst>
                              <p:cond delay="2000"/>
                            </p:stCondLst>
                            <p:childTnLst>
                              <p:par>
                                <p:cTn id="1093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5" presetID="1" presetClass="exit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7" presetID="1" presetClass="exit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9" presetID="1" presetClass="exit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1" presetID="1" presetClass="exit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3" presetID="1" presetClass="exit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5" presetID="1" presetClass="exit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8"/>
                  </p:tgtEl>
                </p:cond>
              </p:nextCondLst>
            </p:seq>
            <p:seq concurrent="1" nextAc="seek">
              <p:cTn id="1117" restart="whenNotActive" fill="hold" evtFilter="cancelBubble" nodeType="interactiveSeq">
                <p:stCondLst>
                  <p:cond evt="onClick" delay="0">
                    <p:tgtEl>
                      <p:spTgt spid="2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8" fill="hold">
                      <p:stCondLst>
                        <p:cond delay="0"/>
                      </p:stCondLst>
                      <p:childTnLst>
                        <p:par>
                          <p:cTn id="1119" fill="hold">
                            <p:stCondLst>
                              <p:cond delay="0"/>
                            </p:stCondLst>
                            <p:childTnLst>
                              <p:par>
                                <p:cTn id="1120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2" fill="hold">
                            <p:stCondLst>
                              <p:cond delay="0"/>
                            </p:stCondLst>
                            <p:childTnLst>
                              <p:par>
                                <p:cTn id="1123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24" dur="20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4"/>
                  </p:tgtEl>
                </p:cond>
              </p:nextCondLst>
            </p:seq>
            <p:seq concurrent="1" nextAc="seek">
              <p:cTn id="1135" restart="whenNotActive" fill="hold" evtFilter="cancelBubble" nodeType="interactiveSeq">
                <p:stCondLst>
                  <p:cond evt="onClick" delay="0">
                    <p:tgtEl>
                      <p:spTgt spid="2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36" fill="hold">
                      <p:stCondLst>
                        <p:cond delay="0"/>
                      </p:stCondLst>
                      <p:childTnLst>
                        <p:par>
                          <p:cTn id="1137" fill="hold">
                            <p:stCondLst>
                              <p:cond delay="0"/>
                            </p:stCondLst>
                            <p:childTnLst>
                              <p:par>
                                <p:cTn id="1138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0" fill="hold">
                            <p:stCondLst>
                              <p:cond delay="0"/>
                            </p:stCondLst>
                            <p:childTnLst>
                              <p:par>
                                <p:cTn id="1141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42" dur="200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"/>
                  </p:tgtEl>
                </p:cond>
              </p:nextCondLst>
            </p:seq>
            <p:seq concurrent="1" nextAc="seek">
              <p:cTn id="1153" restart="whenNotActive" fill="hold" evtFilter="cancelBubble" nodeType="interactiveSeq">
                <p:stCondLst>
                  <p:cond evt="onClick" delay="0">
                    <p:tgtEl>
                      <p:spTgt spid="2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4" fill="hold">
                      <p:stCondLst>
                        <p:cond delay="0"/>
                      </p:stCondLst>
                      <p:childTnLst>
                        <p:par>
                          <p:cTn id="1155" fill="hold">
                            <p:stCondLst>
                              <p:cond delay="0"/>
                            </p:stCondLst>
                            <p:childTnLst>
                              <p:par>
                                <p:cTn id="1156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8" fill="hold">
                            <p:stCondLst>
                              <p:cond delay="0"/>
                            </p:stCondLst>
                            <p:childTnLst>
                              <p:par>
                                <p:cTn id="1159" presetID="3" presetClass="emph" presetSubtype="2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60" dur="20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6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3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6"/>
                  </p:tgtEl>
                </p:cond>
              </p:nextCondLst>
            </p:seq>
            <p:seq concurrent="1" nextAc="seek">
              <p:cTn id="1171" restart="whenNotActive" fill="hold" evtFilter="cancelBubble" nodeType="interactiveSeq">
                <p:stCondLst>
                  <p:cond evt="onClick" delay="0">
                    <p:tgtEl>
                      <p:spTgt spid="2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2" fill="hold">
                      <p:stCondLst>
                        <p:cond delay="0"/>
                      </p:stCondLst>
                      <p:childTnLst>
                        <p:par>
                          <p:cTn id="1173" fill="hold">
                            <p:stCondLst>
                              <p:cond delay="0"/>
                            </p:stCondLst>
                            <p:childTnLst>
                              <p:par>
                                <p:cTn id="1174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6" fill="hold">
                            <p:stCondLst>
                              <p:cond delay="0"/>
                            </p:stCondLst>
                            <p:childTnLst>
                              <p:par>
                                <p:cTn id="1177" presetID="3" presetClass="emph" presetSubtype="2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78" dur="20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79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1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3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5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7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8"/>
                  </p:tgtEl>
                </p:cond>
              </p:nextCondLst>
            </p:seq>
            <p:seq concurrent="1" nextAc="seek">
              <p:cTn id="1189" restart="whenNotActive" fill="hold" evtFilter="cancelBubble" nodeType="interactiveSeq">
                <p:stCondLst>
                  <p:cond evt="onClick" delay="0">
                    <p:tgtEl>
                      <p:spTgt spid="2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90" fill="hold">
                      <p:stCondLst>
                        <p:cond delay="0"/>
                      </p:stCondLst>
                      <p:childTnLst>
                        <p:par>
                          <p:cTn id="1191" fill="hold">
                            <p:stCondLst>
                              <p:cond delay="0"/>
                            </p:stCondLst>
                            <p:childTnLst>
                              <p:par>
                                <p:cTn id="1192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4" fill="hold">
                            <p:stCondLst>
                              <p:cond delay="0"/>
                            </p:stCondLst>
                            <p:childTnLst>
                              <p:par>
                                <p:cTn id="1195" presetID="3" presetClass="emph" presetSubtype="2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96" dur="20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97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9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1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3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5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7"/>
                  </p:tgtEl>
                </p:cond>
              </p:nextCondLst>
            </p:seq>
            <p:seq concurrent="1" nextAc="seek">
              <p:cTn id="1207" restart="whenNotActive" fill="hold" evtFilter="cancelBubble" nodeType="interactiveSeq">
                <p:stCondLst>
                  <p:cond evt="onClick" delay="0">
                    <p:tgtEl>
                      <p:spTgt spid="2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08" fill="hold">
                      <p:stCondLst>
                        <p:cond delay="0"/>
                      </p:stCondLst>
                      <p:childTnLst>
                        <p:par>
                          <p:cTn id="1209" fill="hold">
                            <p:stCondLst>
                              <p:cond delay="0"/>
                            </p:stCondLst>
                            <p:childTnLst>
                              <p:par>
                                <p:cTn id="1210" presetID="1" presetClass="entr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2" fill="hold">
                            <p:stCondLst>
                              <p:cond delay="0"/>
                            </p:stCondLst>
                            <p:childTnLst>
                              <p:par>
                                <p:cTn id="1213" presetID="3" presetClass="emph" presetSubtype="2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14" dur="20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215" presetID="1" presetClass="exit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7" presetID="1" presetClass="exit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9" presetID="1" presetClass="exit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1" presetID="1" presetClass="exit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3" presetID="1" presetClass="exit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9"/>
                  </p:tgtEl>
                </p:cond>
              </p:nextCondLst>
            </p:seq>
            <p:seq concurrent="1" nextAc="seek">
              <p:cTn id="1225" restart="whenNotActive" fill="hold" evtFilter="cancelBubble" nodeType="interactiveSeq">
                <p:stCondLst>
                  <p:cond evt="onClick" delay="0">
                    <p:tgtEl>
                      <p:spTgt spid="2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6" fill="hold">
                      <p:stCondLst>
                        <p:cond delay="0"/>
                      </p:stCondLst>
                      <p:childTnLst>
                        <p:par>
                          <p:cTn id="1227" fill="hold">
                            <p:stCondLst>
                              <p:cond delay="0"/>
                            </p:stCondLst>
                            <p:childTnLst>
                              <p:par>
                                <p:cTn id="1228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976 -0.00348 L -0.37691 -0.00348 " pathEditMode="relative" rAng="0" ptsTypes="AA">
                                      <p:cBhvr>
                                        <p:cTn id="1229" dur="20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0" fill="hold">
                            <p:stCondLst>
                              <p:cond delay="2000"/>
                            </p:stCondLst>
                            <p:childTnLst>
                              <p:par>
                                <p:cTn id="12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3" fill="hold">
                            <p:stCondLst>
                              <p:cond delay="2000"/>
                            </p:stCondLst>
                            <p:childTnLst>
                              <p:par>
                                <p:cTn id="1234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6" presetID="1" presetClass="exit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8" presetID="1" presetClass="exit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0" presetID="1" presetClass="exit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2" presetID="1" presetClass="exit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4" presetID="1" presetClass="exit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6" presetID="1" presetClass="exit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3"/>
                  </p:tgtEl>
                </p:cond>
              </p:nextCondLst>
            </p:seq>
            <p:seq concurrent="1" nextAc="seek">
              <p:cTn id="125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59" fill="hold">
                      <p:stCondLst>
                        <p:cond delay="0"/>
                      </p:stCondLst>
                      <p:childTnLst>
                        <p:par>
                          <p:cTn id="1260" fill="hold">
                            <p:stCondLst>
                              <p:cond delay="0"/>
                            </p:stCondLst>
                            <p:childTnLst>
                              <p:par>
                                <p:cTn id="126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27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76" fill="hold">
                      <p:stCondLst>
                        <p:cond delay="0"/>
                      </p:stCondLst>
                      <p:childTnLst>
                        <p:par>
                          <p:cTn id="1277" fill="hold">
                            <p:stCondLst>
                              <p:cond delay="0"/>
                            </p:stCondLst>
                            <p:childTnLst>
                              <p:par>
                                <p:cTn id="1278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0" fill="hold">
                            <p:stCondLst>
                              <p:cond delay="0"/>
                            </p:stCondLst>
                            <p:childTnLst>
                              <p:par>
                                <p:cTn id="1281" presetID="1" presetClass="entr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3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5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7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9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1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293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4" fill="hold">
                      <p:stCondLst>
                        <p:cond delay="0"/>
                      </p:stCondLst>
                      <p:childTnLst>
                        <p:par>
                          <p:cTn id="1295" fill="hold">
                            <p:stCondLst>
                              <p:cond delay="0"/>
                            </p:stCondLst>
                            <p:childTnLst>
                              <p:par>
                                <p:cTn id="1296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8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0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2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4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6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8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310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11" fill="hold">
                      <p:stCondLst>
                        <p:cond delay="0"/>
                      </p:stCondLst>
                      <p:childTnLst>
                        <p:par>
                          <p:cTn id="1312" fill="hold">
                            <p:stCondLst>
                              <p:cond delay="0"/>
                            </p:stCondLst>
                            <p:childTnLst>
                              <p:par>
                                <p:cTn id="1313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5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7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9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1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3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5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32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28" fill="hold">
                      <p:stCondLst>
                        <p:cond delay="0"/>
                      </p:stCondLst>
                      <p:childTnLst>
                        <p:par>
                          <p:cTn id="1329" fill="hold">
                            <p:stCondLst>
                              <p:cond delay="0"/>
                            </p:stCondLst>
                            <p:childTnLst>
                              <p:par>
                                <p:cTn id="1330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2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4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6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8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0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2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34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45" fill="hold">
                      <p:stCondLst>
                        <p:cond delay="0"/>
                      </p:stCondLst>
                      <p:childTnLst>
                        <p:par>
                          <p:cTn id="1346" fill="hold">
                            <p:stCondLst>
                              <p:cond delay="0"/>
                            </p:stCondLst>
                            <p:childTnLst>
                              <p:par>
                                <p:cTn id="1347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9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1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3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5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7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9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361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62" fill="hold">
                      <p:stCondLst>
                        <p:cond delay="0"/>
                      </p:stCondLst>
                      <p:childTnLst>
                        <p:par>
                          <p:cTn id="1363" fill="hold">
                            <p:stCondLst>
                              <p:cond delay="0"/>
                            </p:stCondLst>
                            <p:childTnLst>
                              <p:par>
                                <p:cTn id="1364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6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8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0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2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4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6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25" grpId="0"/>
      <p:bldP spid="25" grpId="1"/>
      <p:bldP spid="25" grpId="2"/>
      <p:bldP spid="26" grpId="0"/>
      <p:bldP spid="26" grpId="1"/>
      <p:bldP spid="26" grpId="2"/>
      <p:bldP spid="27" grpId="0"/>
      <p:bldP spid="27" grpId="1"/>
      <p:bldP spid="27" grpId="2"/>
      <p:bldP spid="28" grpId="0"/>
      <p:bldP spid="28" grpId="1"/>
      <p:bldP spid="28" grpId="2"/>
      <p:bldP spid="29" grpId="0"/>
      <p:bldP spid="29" grpId="1"/>
      <p:bldP spid="29" grpId="2"/>
      <p:bldP spid="30" grpId="0"/>
      <p:bldP spid="30" grpId="1"/>
      <p:bldP spid="30" grpId="2"/>
      <p:bldP spid="31" grpId="0"/>
      <p:bldP spid="31" grpId="1"/>
      <p:bldP spid="31" grpId="2"/>
      <p:bldP spid="37" grpId="0"/>
      <p:bldP spid="106" grpId="1"/>
      <p:bldP spid="106" grpId="2"/>
      <p:bldP spid="106" grpId="3"/>
      <p:bldP spid="106" grpId="4"/>
      <p:bldP spid="106" grpId="5"/>
      <p:bldP spid="106" grpId="6"/>
      <p:bldP spid="106" grpId="7"/>
      <p:bldP spid="106" grpId="8"/>
      <p:bldP spid="106" grpId="9"/>
      <p:bldP spid="107" grpId="0"/>
      <p:bldP spid="107" grpId="1"/>
      <p:bldP spid="107" grpId="2"/>
      <p:bldP spid="107" grpId="3"/>
      <p:bldP spid="107" grpId="4"/>
      <p:bldP spid="107" grpId="5"/>
      <p:bldP spid="107" grpId="6"/>
      <p:bldP spid="107" grpId="7"/>
      <p:bldP spid="107" grpId="8"/>
      <p:bldP spid="108" grpId="0"/>
      <p:bldP spid="108" grpId="1"/>
      <p:bldP spid="108" grpId="2"/>
      <p:bldP spid="108" grpId="3"/>
      <p:bldP spid="108" grpId="4"/>
      <p:bldP spid="108" grpId="5"/>
      <p:bldP spid="108" grpId="6"/>
      <p:bldP spid="108" grpId="7"/>
      <p:bldP spid="108" grpId="8"/>
      <p:bldP spid="109" grpId="0"/>
      <p:bldP spid="109" grpId="1"/>
      <p:bldP spid="109" grpId="2"/>
      <p:bldP spid="109" grpId="3"/>
      <p:bldP spid="109" grpId="4"/>
      <p:bldP spid="109" grpId="5"/>
      <p:bldP spid="109" grpId="6"/>
      <p:bldP spid="109" grpId="7"/>
      <p:bldP spid="109" grpId="8"/>
      <p:bldP spid="110" grpId="0"/>
      <p:bldP spid="110" grpId="1"/>
      <p:bldP spid="110" grpId="2"/>
      <p:bldP spid="110" grpId="3"/>
      <p:bldP spid="110" grpId="5"/>
      <p:bldP spid="110" grpId="6"/>
      <p:bldP spid="110" grpId="7"/>
      <p:bldP spid="110" grpId="8"/>
      <p:bldP spid="110" grpId="9"/>
      <p:bldP spid="111" grpId="0"/>
      <p:bldP spid="111" grpId="1"/>
      <p:bldP spid="111" grpId="2"/>
      <p:bldP spid="111" grpId="3"/>
      <p:bldP spid="111" grpId="4"/>
      <p:bldP spid="111" grpId="5"/>
      <p:bldP spid="111" grpId="6"/>
      <p:bldP spid="111" grpId="7"/>
      <p:bldP spid="111" grpId="8"/>
      <p:bldP spid="128" grpId="0"/>
      <p:bldP spid="128" grpId="1"/>
      <p:bldP spid="128" grpId="3"/>
      <p:bldP spid="128" grpId="4"/>
      <p:bldP spid="129" grpId="0"/>
      <p:bldP spid="129" grpId="1"/>
      <p:bldP spid="129" grpId="3"/>
      <p:bldP spid="129" grpId="4"/>
      <p:bldP spid="130" grpId="0"/>
      <p:bldP spid="130" grpId="1"/>
      <p:bldP spid="130" grpId="3"/>
      <p:bldP spid="130" grpId="4"/>
      <p:bldP spid="131" grpId="0"/>
      <p:bldP spid="131" grpId="1"/>
      <p:bldP spid="131" grpId="3"/>
      <p:bldP spid="131" grpId="4"/>
      <p:bldP spid="132" grpId="0"/>
      <p:bldP spid="132" grpId="1"/>
      <p:bldP spid="132" grpId="3"/>
      <p:bldP spid="132" grpId="4"/>
      <p:bldP spid="133" grpId="0"/>
      <p:bldP spid="133" grpId="1"/>
      <p:bldP spid="133" grpId="3"/>
      <p:bldP spid="133" grpId="4"/>
      <p:bldP spid="134" grpId="0"/>
      <p:bldP spid="134" grpId="1"/>
      <p:bldP spid="134" grpId="3"/>
      <p:bldP spid="134" grpId="4"/>
      <p:bldP spid="135" grpId="0"/>
      <p:bldP spid="136" grpId="0"/>
      <p:bldP spid="136" grpId="1"/>
      <p:bldP spid="136" grpId="2"/>
      <p:bldP spid="136" grpId="3"/>
      <p:bldP spid="136" grpId="4"/>
      <p:bldP spid="136" grpId="5"/>
      <p:bldP spid="136" grpId="6"/>
      <p:bldP spid="136" grpId="7"/>
      <p:bldP spid="136" grpId="8"/>
      <p:bldP spid="137" grpId="0"/>
      <p:bldP spid="137" grpId="1"/>
      <p:bldP spid="137" grpId="2"/>
      <p:bldP spid="137" grpId="3"/>
      <p:bldP spid="137" grpId="4"/>
      <p:bldP spid="137" grpId="5"/>
      <p:bldP spid="137" grpId="6"/>
      <p:bldP spid="137" grpId="7"/>
      <p:bldP spid="137" grpId="8"/>
      <p:bldP spid="138" grpId="0"/>
      <p:bldP spid="138" grpId="1"/>
      <p:bldP spid="138" grpId="2"/>
      <p:bldP spid="138" grpId="3"/>
      <p:bldP spid="138" grpId="4"/>
      <p:bldP spid="138" grpId="5"/>
      <p:bldP spid="138" grpId="6"/>
      <p:bldP spid="138" grpId="7"/>
      <p:bldP spid="138" grpId="8"/>
      <p:bldP spid="139" grpId="0"/>
      <p:bldP spid="139" grpId="1"/>
      <p:bldP spid="139" grpId="2"/>
      <p:bldP spid="139" grpId="3"/>
      <p:bldP spid="139" grpId="4"/>
      <p:bldP spid="139" grpId="5"/>
      <p:bldP spid="139" grpId="6"/>
      <p:bldP spid="139" grpId="7"/>
      <p:bldP spid="139" grpId="8"/>
      <p:bldP spid="140" grpId="0"/>
      <p:bldP spid="140" grpId="1"/>
      <p:bldP spid="140" grpId="2"/>
      <p:bldP spid="140" grpId="3"/>
      <p:bldP spid="140" grpId="4"/>
      <p:bldP spid="140" grpId="5"/>
      <p:bldP spid="140" grpId="6"/>
      <p:bldP spid="140" grpId="7"/>
      <p:bldP spid="140" grpId="8"/>
      <p:bldP spid="141" grpId="0"/>
      <p:bldP spid="141" grpId="1"/>
      <p:bldP spid="141" grpId="2"/>
      <p:bldP spid="141" grpId="3"/>
      <p:bldP spid="141" grpId="4"/>
      <p:bldP spid="141" grpId="5"/>
      <p:bldP spid="141" grpId="6"/>
      <p:bldP spid="141" grpId="7"/>
      <p:bldP spid="141" grpId="8"/>
      <p:bldP spid="143" grpId="0"/>
      <p:bldP spid="143" grpId="1"/>
      <p:bldP spid="143" grpId="2"/>
      <p:bldP spid="143" grpId="3"/>
      <p:bldP spid="144" grpId="0"/>
      <p:bldP spid="144" grpId="1"/>
      <p:bldP spid="144" grpId="2"/>
      <p:bldP spid="144" grpId="3"/>
      <p:bldP spid="145" grpId="0"/>
      <p:bldP spid="145" grpId="1"/>
      <p:bldP spid="145" grpId="2"/>
      <p:bldP spid="145" grpId="3"/>
      <p:bldP spid="146" grpId="0"/>
      <p:bldP spid="146" grpId="1"/>
      <p:bldP spid="146" grpId="2"/>
      <p:bldP spid="146" grpId="3"/>
      <p:bldP spid="147" grpId="0"/>
      <p:bldP spid="147" grpId="1"/>
      <p:bldP spid="147" grpId="2"/>
      <p:bldP spid="147" grpId="3"/>
      <p:bldP spid="148" grpId="0"/>
      <p:bldP spid="148" grpId="1"/>
      <p:bldP spid="148" grpId="2"/>
      <p:bldP spid="148" grpId="3"/>
      <p:bldP spid="149" grpId="0"/>
      <p:bldP spid="149" grpId="1"/>
      <p:bldP spid="149" grpId="2"/>
      <p:bldP spid="149" grpId="3"/>
      <p:bldP spid="150" grpId="0"/>
      <p:bldP spid="151" grpId="0"/>
      <p:bldP spid="151" grpId="1"/>
      <p:bldP spid="151" grpId="2"/>
      <p:bldP spid="151" grpId="3"/>
      <p:bldP spid="151" grpId="4"/>
      <p:bldP spid="151" grpId="5"/>
      <p:bldP spid="151" grpId="6"/>
      <p:bldP spid="151" grpId="7"/>
      <p:bldP spid="151" grpId="8"/>
      <p:bldP spid="152" grpId="0"/>
      <p:bldP spid="152" grpId="1"/>
      <p:bldP spid="152" grpId="2"/>
      <p:bldP spid="152" grpId="3"/>
      <p:bldP spid="152" grpId="4"/>
      <p:bldP spid="152" grpId="5"/>
      <p:bldP spid="152" grpId="6"/>
      <p:bldP spid="152" grpId="7"/>
      <p:bldP spid="152" grpId="8"/>
      <p:bldP spid="153" grpId="0"/>
      <p:bldP spid="153" grpId="1"/>
      <p:bldP spid="153" grpId="2"/>
      <p:bldP spid="153" grpId="3"/>
      <p:bldP spid="153" grpId="4"/>
      <p:bldP spid="153" grpId="5"/>
      <p:bldP spid="153" grpId="6"/>
      <p:bldP spid="153" grpId="7"/>
      <p:bldP spid="153" grpId="8"/>
      <p:bldP spid="154" grpId="0"/>
      <p:bldP spid="154" grpId="1"/>
      <p:bldP spid="154" grpId="2"/>
      <p:bldP spid="154" grpId="3"/>
      <p:bldP spid="154" grpId="4"/>
      <p:bldP spid="154" grpId="5"/>
      <p:bldP spid="154" grpId="6"/>
      <p:bldP spid="154" grpId="7"/>
      <p:bldP spid="154" grpId="8"/>
      <p:bldP spid="155" grpId="0"/>
      <p:bldP spid="155" grpId="1"/>
      <p:bldP spid="155" grpId="2"/>
      <p:bldP spid="155" grpId="3"/>
      <p:bldP spid="155" grpId="4"/>
      <p:bldP spid="155" grpId="5"/>
      <p:bldP spid="155" grpId="6"/>
      <p:bldP spid="155" grpId="7"/>
      <p:bldP spid="155" grpId="8"/>
      <p:bldP spid="156" grpId="0"/>
      <p:bldP spid="156" grpId="1"/>
      <p:bldP spid="156" grpId="2"/>
      <p:bldP spid="156" grpId="3"/>
      <p:bldP spid="156" grpId="4"/>
      <p:bldP spid="156" grpId="5"/>
      <p:bldP spid="156" grpId="6"/>
      <p:bldP spid="156" grpId="7"/>
      <p:bldP spid="156" grpId="8"/>
      <p:bldP spid="158" grpId="0"/>
      <p:bldP spid="158" grpId="1"/>
      <p:bldP spid="158" grpId="2"/>
      <p:bldP spid="158" grpId="3"/>
      <p:bldP spid="159" grpId="0"/>
      <p:bldP spid="159" grpId="1"/>
      <p:bldP spid="159" grpId="2"/>
      <p:bldP spid="159" grpId="3"/>
      <p:bldP spid="160" grpId="0"/>
      <p:bldP spid="160" grpId="1"/>
      <p:bldP spid="160" grpId="2"/>
      <p:bldP spid="160" grpId="3"/>
      <p:bldP spid="161" grpId="0"/>
      <p:bldP spid="161" grpId="1"/>
      <p:bldP spid="161" grpId="2"/>
      <p:bldP spid="161" grpId="3"/>
      <p:bldP spid="162" grpId="0"/>
      <p:bldP spid="162" grpId="1"/>
      <p:bldP spid="162" grpId="2"/>
      <p:bldP spid="162" grpId="3"/>
      <p:bldP spid="163" grpId="0"/>
      <p:bldP spid="163" grpId="1"/>
      <p:bldP spid="163" grpId="2"/>
      <p:bldP spid="163" grpId="3"/>
      <p:bldP spid="164" grpId="0"/>
      <p:bldP spid="164" grpId="1"/>
      <p:bldP spid="164" grpId="2"/>
      <p:bldP spid="164" grpId="3"/>
      <p:bldP spid="165" grpId="0"/>
      <p:bldP spid="166" grpId="0"/>
      <p:bldP spid="166" grpId="1"/>
      <p:bldP spid="166" grpId="2"/>
      <p:bldP spid="166" grpId="3"/>
      <p:bldP spid="166" grpId="4"/>
      <p:bldP spid="166" grpId="5"/>
      <p:bldP spid="166" grpId="6"/>
      <p:bldP spid="166" grpId="7"/>
      <p:bldP spid="166" grpId="8"/>
      <p:bldP spid="167" grpId="0"/>
      <p:bldP spid="167" grpId="1"/>
      <p:bldP spid="167" grpId="2"/>
      <p:bldP spid="167" grpId="3"/>
      <p:bldP spid="167" grpId="4"/>
      <p:bldP spid="167" grpId="5"/>
      <p:bldP spid="167" grpId="6"/>
      <p:bldP spid="167" grpId="7"/>
      <p:bldP spid="167" grpId="8"/>
      <p:bldP spid="168" grpId="0"/>
      <p:bldP spid="168" grpId="1"/>
      <p:bldP spid="168" grpId="2"/>
      <p:bldP spid="168" grpId="3"/>
      <p:bldP spid="168" grpId="4"/>
      <p:bldP spid="168" grpId="5"/>
      <p:bldP spid="168" grpId="6"/>
      <p:bldP spid="168" grpId="7"/>
      <p:bldP spid="168" grpId="8"/>
      <p:bldP spid="169" grpId="0"/>
      <p:bldP spid="169" grpId="1"/>
      <p:bldP spid="169" grpId="2"/>
      <p:bldP spid="169" grpId="3"/>
      <p:bldP spid="169" grpId="4"/>
      <p:bldP spid="169" grpId="5"/>
      <p:bldP spid="169" grpId="6"/>
      <p:bldP spid="169" grpId="7"/>
      <p:bldP spid="169" grpId="8"/>
      <p:bldP spid="170" grpId="0"/>
      <p:bldP spid="170" grpId="1"/>
      <p:bldP spid="170" grpId="2"/>
      <p:bldP spid="170" grpId="3"/>
      <p:bldP spid="170" grpId="4"/>
      <p:bldP spid="170" grpId="5"/>
      <p:bldP spid="170" grpId="6"/>
      <p:bldP spid="170" grpId="7"/>
      <p:bldP spid="170" grpId="8"/>
      <p:bldP spid="171" grpId="0"/>
      <p:bldP spid="171" grpId="1"/>
      <p:bldP spid="171" grpId="2"/>
      <p:bldP spid="171" grpId="3"/>
      <p:bldP spid="171" grpId="4"/>
      <p:bldP spid="171" grpId="5"/>
      <p:bldP spid="171" grpId="6"/>
      <p:bldP spid="171" grpId="7"/>
      <p:bldP spid="171" grpId="8"/>
      <p:bldP spid="173" grpId="0"/>
      <p:bldP spid="173" grpId="1"/>
      <p:bldP spid="173" grpId="2"/>
      <p:bldP spid="173" grpId="3"/>
      <p:bldP spid="174" grpId="0"/>
      <p:bldP spid="174" grpId="1"/>
      <p:bldP spid="174" grpId="2"/>
      <p:bldP spid="174" grpId="3"/>
      <p:bldP spid="175" grpId="0"/>
      <p:bldP spid="175" grpId="1"/>
      <p:bldP spid="175" grpId="2"/>
      <p:bldP spid="175" grpId="3"/>
      <p:bldP spid="176" grpId="0"/>
      <p:bldP spid="176" grpId="1"/>
      <p:bldP spid="176" grpId="2"/>
      <p:bldP spid="176" grpId="3"/>
      <p:bldP spid="177" grpId="0"/>
      <p:bldP spid="177" grpId="1"/>
      <p:bldP spid="177" grpId="2"/>
      <p:bldP spid="177" grpId="3"/>
      <p:bldP spid="178" grpId="0"/>
      <p:bldP spid="178" grpId="1"/>
      <p:bldP spid="178" grpId="2"/>
      <p:bldP spid="178" grpId="3"/>
      <p:bldP spid="179" grpId="0"/>
      <p:bldP spid="179" grpId="1"/>
      <p:bldP spid="179" grpId="2"/>
      <p:bldP spid="179" grpId="3"/>
      <p:bldP spid="180" grpId="0"/>
      <p:bldP spid="181" grpId="0"/>
      <p:bldP spid="181" grpId="1"/>
      <p:bldP spid="181" grpId="2"/>
      <p:bldP spid="181" grpId="3"/>
      <p:bldP spid="181" grpId="4"/>
      <p:bldP spid="181" grpId="5"/>
      <p:bldP spid="181" grpId="6"/>
      <p:bldP spid="181" grpId="7"/>
      <p:bldP spid="181" grpId="8"/>
      <p:bldP spid="182" grpId="0"/>
      <p:bldP spid="182" grpId="1"/>
      <p:bldP spid="182" grpId="2"/>
      <p:bldP spid="182" grpId="3"/>
      <p:bldP spid="182" grpId="4"/>
      <p:bldP spid="182" grpId="5"/>
      <p:bldP spid="182" grpId="6"/>
      <p:bldP spid="182" grpId="7"/>
      <p:bldP spid="182" grpId="8"/>
      <p:bldP spid="183" grpId="0"/>
      <p:bldP spid="183" grpId="1"/>
      <p:bldP spid="183" grpId="2"/>
      <p:bldP spid="183" grpId="3"/>
      <p:bldP spid="183" grpId="4"/>
      <p:bldP spid="183" grpId="5"/>
      <p:bldP spid="183" grpId="6"/>
      <p:bldP spid="183" grpId="7"/>
      <p:bldP spid="183" grpId="8"/>
      <p:bldP spid="184" grpId="0"/>
      <p:bldP spid="184" grpId="1"/>
      <p:bldP spid="184" grpId="2"/>
      <p:bldP spid="184" grpId="3"/>
      <p:bldP spid="184" grpId="4"/>
      <p:bldP spid="184" grpId="5"/>
      <p:bldP spid="184" grpId="6"/>
      <p:bldP spid="184" grpId="7"/>
      <p:bldP spid="184" grpId="8"/>
      <p:bldP spid="185" grpId="0"/>
      <p:bldP spid="185" grpId="1"/>
      <p:bldP spid="185" grpId="2"/>
      <p:bldP spid="185" grpId="3"/>
      <p:bldP spid="185" grpId="4"/>
      <p:bldP spid="185" grpId="5"/>
      <p:bldP spid="185" grpId="6"/>
      <p:bldP spid="185" grpId="7"/>
      <p:bldP spid="185" grpId="8"/>
      <p:bldP spid="186" grpId="0"/>
      <p:bldP spid="186" grpId="1"/>
      <p:bldP spid="186" grpId="2"/>
      <p:bldP spid="186" grpId="3"/>
      <p:bldP spid="186" grpId="4"/>
      <p:bldP spid="186" grpId="5"/>
      <p:bldP spid="186" grpId="6"/>
      <p:bldP spid="186" grpId="7"/>
      <p:bldP spid="186" grpId="8"/>
      <p:bldP spid="188" grpId="0"/>
      <p:bldP spid="188" grpId="1"/>
      <p:bldP spid="188" grpId="2"/>
      <p:bldP spid="188" grpId="3"/>
      <p:bldP spid="189" grpId="0"/>
      <p:bldP spid="189" grpId="1"/>
      <p:bldP spid="189" grpId="2"/>
      <p:bldP spid="189" grpId="3"/>
      <p:bldP spid="190" grpId="0"/>
      <p:bldP spid="190" grpId="1"/>
      <p:bldP spid="190" grpId="2"/>
      <p:bldP spid="190" grpId="3"/>
      <p:bldP spid="191" grpId="0"/>
      <p:bldP spid="191" grpId="1"/>
      <p:bldP spid="191" grpId="2"/>
      <p:bldP spid="191" grpId="3"/>
      <p:bldP spid="192" grpId="0"/>
      <p:bldP spid="192" grpId="1"/>
      <p:bldP spid="192" grpId="2"/>
      <p:bldP spid="192" grpId="3"/>
      <p:bldP spid="193" grpId="0"/>
      <p:bldP spid="193" grpId="1"/>
      <p:bldP spid="193" grpId="2"/>
      <p:bldP spid="193" grpId="3"/>
      <p:bldP spid="194" grpId="0"/>
      <p:bldP spid="194" grpId="1"/>
      <p:bldP spid="194" grpId="2"/>
      <p:bldP spid="194" grpId="3"/>
      <p:bldP spid="195" grpId="0"/>
      <p:bldP spid="196" grpId="0"/>
      <p:bldP spid="196" grpId="1"/>
      <p:bldP spid="196" grpId="2"/>
      <p:bldP spid="196" grpId="3"/>
      <p:bldP spid="196" grpId="4"/>
      <p:bldP spid="196" grpId="5"/>
      <p:bldP spid="196" grpId="6"/>
      <p:bldP spid="196" grpId="7"/>
      <p:bldP spid="196" grpId="8"/>
      <p:bldP spid="197" grpId="0"/>
      <p:bldP spid="197" grpId="1"/>
      <p:bldP spid="197" grpId="2"/>
      <p:bldP spid="197" grpId="3"/>
      <p:bldP spid="197" grpId="4"/>
      <p:bldP spid="197" grpId="5"/>
      <p:bldP spid="197" grpId="6"/>
      <p:bldP spid="197" grpId="7"/>
      <p:bldP spid="197" grpId="8"/>
      <p:bldP spid="198" grpId="0"/>
      <p:bldP spid="198" grpId="1"/>
      <p:bldP spid="198" grpId="2"/>
      <p:bldP spid="198" grpId="3"/>
      <p:bldP spid="198" grpId="4"/>
      <p:bldP spid="198" grpId="5"/>
      <p:bldP spid="198" grpId="6"/>
      <p:bldP spid="198" grpId="7"/>
      <p:bldP spid="198" grpId="8"/>
      <p:bldP spid="199" grpId="0"/>
      <p:bldP spid="199" grpId="1"/>
      <p:bldP spid="199" grpId="2"/>
      <p:bldP spid="199" grpId="3"/>
      <p:bldP spid="199" grpId="4"/>
      <p:bldP spid="199" grpId="5"/>
      <p:bldP spid="199" grpId="6"/>
      <p:bldP spid="199" grpId="7"/>
      <p:bldP spid="199" grpId="8"/>
      <p:bldP spid="200" grpId="0"/>
      <p:bldP spid="200" grpId="1"/>
      <p:bldP spid="200" grpId="2"/>
      <p:bldP spid="200" grpId="3"/>
      <p:bldP spid="200" grpId="4"/>
      <p:bldP spid="200" grpId="5"/>
      <p:bldP spid="200" grpId="6"/>
      <p:bldP spid="200" grpId="7"/>
      <p:bldP spid="200" grpId="8"/>
      <p:bldP spid="201" grpId="0"/>
      <p:bldP spid="201" grpId="1"/>
      <p:bldP spid="201" grpId="2"/>
      <p:bldP spid="201" grpId="3"/>
      <p:bldP spid="201" grpId="4"/>
      <p:bldP spid="201" grpId="5"/>
      <p:bldP spid="201" grpId="6"/>
      <p:bldP spid="201" grpId="7"/>
      <p:bldP spid="201" grpId="8"/>
      <p:bldP spid="203" grpId="0"/>
      <p:bldP spid="203" grpId="1"/>
      <p:bldP spid="203" grpId="2"/>
      <p:bldP spid="203" grpId="3"/>
      <p:bldP spid="204" grpId="0"/>
      <p:bldP spid="204" grpId="1"/>
      <p:bldP spid="204" grpId="2"/>
      <p:bldP spid="204" grpId="3"/>
      <p:bldP spid="205" grpId="0"/>
      <p:bldP spid="205" grpId="1"/>
      <p:bldP spid="205" grpId="2"/>
      <p:bldP spid="205" grpId="3"/>
      <p:bldP spid="206" grpId="0"/>
      <p:bldP spid="206" grpId="1"/>
      <p:bldP spid="206" grpId="2"/>
      <p:bldP spid="206" grpId="3"/>
      <p:bldP spid="207" grpId="0"/>
      <p:bldP spid="207" grpId="1"/>
      <p:bldP spid="207" grpId="2"/>
      <p:bldP spid="207" grpId="3"/>
      <p:bldP spid="208" grpId="0"/>
      <p:bldP spid="208" grpId="1"/>
      <p:bldP spid="208" grpId="2"/>
      <p:bldP spid="208" grpId="3"/>
      <p:bldP spid="209" grpId="0"/>
      <p:bldP spid="209" grpId="1"/>
      <p:bldP spid="209" grpId="2"/>
      <p:bldP spid="209" grpId="3"/>
      <p:bldP spid="210" grpId="0"/>
      <p:bldP spid="211" grpId="0"/>
      <p:bldP spid="211" grpId="1"/>
      <p:bldP spid="211" grpId="2"/>
      <p:bldP spid="211" grpId="3"/>
      <p:bldP spid="211" grpId="4"/>
      <p:bldP spid="211" grpId="5"/>
      <p:bldP spid="211" grpId="6"/>
      <p:bldP spid="211" grpId="7"/>
      <p:bldP spid="211" grpId="8"/>
      <p:bldP spid="212" grpId="0"/>
      <p:bldP spid="212" grpId="1"/>
      <p:bldP spid="212" grpId="2"/>
      <p:bldP spid="212" grpId="3"/>
      <p:bldP spid="212" grpId="4"/>
      <p:bldP spid="212" grpId="5"/>
      <p:bldP spid="212" grpId="6"/>
      <p:bldP spid="212" grpId="7"/>
      <p:bldP spid="212" grpId="8"/>
      <p:bldP spid="213" grpId="0"/>
      <p:bldP spid="213" grpId="1"/>
      <p:bldP spid="213" grpId="2"/>
      <p:bldP spid="213" grpId="3"/>
      <p:bldP spid="213" grpId="4"/>
      <p:bldP spid="213" grpId="5"/>
      <p:bldP spid="213" grpId="6"/>
      <p:bldP spid="213" grpId="7"/>
      <p:bldP spid="213" grpId="8"/>
      <p:bldP spid="214" grpId="0"/>
      <p:bldP spid="214" grpId="1"/>
      <p:bldP spid="214" grpId="2"/>
      <p:bldP spid="214" grpId="3"/>
      <p:bldP spid="214" grpId="4"/>
      <p:bldP spid="214" grpId="5"/>
      <p:bldP spid="214" grpId="6"/>
      <p:bldP spid="214" grpId="7"/>
      <p:bldP spid="214" grpId="8"/>
      <p:bldP spid="215" grpId="0"/>
      <p:bldP spid="215" grpId="1"/>
      <p:bldP spid="215" grpId="2"/>
      <p:bldP spid="215" grpId="3"/>
      <p:bldP spid="215" grpId="4"/>
      <p:bldP spid="215" grpId="5"/>
      <p:bldP spid="215" grpId="6"/>
      <p:bldP spid="215" grpId="7"/>
      <p:bldP spid="215" grpId="8"/>
      <p:bldP spid="216" grpId="0"/>
      <p:bldP spid="216" grpId="1"/>
      <p:bldP spid="216" grpId="2"/>
      <p:bldP spid="216" grpId="3"/>
      <p:bldP spid="216" grpId="4"/>
      <p:bldP spid="216" grpId="5"/>
      <p:bldP spid="216" grpId="6"/>
      <p:bldP spid="216" grpId="7"/>
      <p:bldP spid="216" grpId="8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-52406"/>
            <a:ext cx="8686800" cy="838200"/>
          </a:xfrm>
        </p:spPr>
        <p:txBody>
          <a:bodyPr/>
          <a:lstStyle/>
          <a:p>
            <a:r>
              <a:rPr lang="ru-RU" dirty="0" smtClean="0"/>
              <a:t>Найди дни недели в таблице</a:t>
            </a:r>
            <a:endParaRPr lang="ru-RU" dirty="0"/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8143900" y="6215082"/>
            <a:ext cx="785818" cy="64291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назад 5">
            <a:hlinkClick r:id="" action="ppaction://hlinkshowjump?jump=previousslide" highlightClick="1"/>
          </p:cNvPr>
          <p:cNvSpPr/>
          <p:nvPr/>
        </p:nvSpPr>
        <p:spPr>
          <a:xfrm>
            <a:off x="214282" y="6215082"/>
            <a:ext cx="785818" cy="64291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8001024" y="857232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Y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000232" y="857232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E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857488" y="857232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D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714744" y="857232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N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572000" y="857232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E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429256" y="857232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S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286512" y="857232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D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143768" y="857232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A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8001024" y="1357298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B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142976" y="1357298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J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2000232" y="1357298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Q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857488" y="1357298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F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714744" y="1357298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L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4572000" y="1357298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R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429256" y="1357298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M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286512" y="1357298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Y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7143768" y="1357298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N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285720" y="1357298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R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8001024" y="1857364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M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1142976" y="1857364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H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2000232" y="1857364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U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2857488" y="1857364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R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3714744" y="1857364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S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4572000" y="1857364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D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5429256" y="1857364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A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6286512" y="1857364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Y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7143768" y="1857364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A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285720" y="1857364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T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8001024" y="2357430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O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1142976" y="2357430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N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2000232" y="2357430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Z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2857488" y="2357430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I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3714744" y="2357430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R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4572000" y="2357430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I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5429256" y="2357430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F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6286512" y="2357430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A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7143768" y="2357430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C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285720" y="2357430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R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8001024" y="2857496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N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1142976" y="2857496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A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2000232" y="2857496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Q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2857488" y="2857496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D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3714744" y="2857496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H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4572000" y="2857496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Z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5429256" y="2857496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J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6286512" y="2857496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A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7143768" y="2857496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A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285720" y="2857496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S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8001024" y="3357562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D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1142976" y="3357562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A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2000232" y="3357562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T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2857488" y="3357562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A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714744" y="3357562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F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4572000" y="3357562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P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5429256" y="3357562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A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6286512" y="3357562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K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7143768" y="3357562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U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285720" y="3357562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U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8001024" y="3857628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A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1142976" y="3857628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G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2000232" y="3857628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W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2857488" y="3857628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Y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73" name="Прямоугольник 72"/>
          <p:cNvSpPr/>
          <p:nvPr/>
        </p:nvSpPr>
        <p:spPr>
          <a:xfrm>
            <a:off x="3714744" y="3857628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O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74" name="Прямоугольник 73"/>
          <p:cNvSpPr/>
          <p:nvPr/>
        </p:nvSpPr>
        <p:spPr>
          <a:xfrm>
            <a:off x="4572000" y="3857628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E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75" name="Прямоугольник 74"/>
          <p:cNvSpPr/>
          <p:nvPr/>
        </p:nvSpPr>
        <p:spPr>
          <a:xfrm>
            <a:off x="5429256" y="3857628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U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76" name="Прямоугольник 75"/>
          <p:cNvSpPr/>
          <p:nvPr/>
        </p:nvSpPr>
        <p:spPr>
          <a:xfrm>
            <a:off x="6286512" y="3857628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A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77" name="Прямоугольник 76"/>
          <p:cNvSpPr/>
          <p:nvPr/>
        </p:nvSpPr>
        <p:spPr>
          <a:xfrm>
            <a:off x="7143768" y="3857628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G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78" name="Прямоугольник 77"/>
          <p:cNvSpPr/>
          <p:nvPr/>
        </p:nvSpPr>
        <p:spPr>
          <a:xfrm>
            <a:off x="285720" y="3857628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N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79" name="Прямоугольник 78"/>
          <p:cNvSpPr/>
          <p:nvPr/>
        </p:nvSpPr>
        <p:spPr>
          <a:xfrm>
            <a:off x="8001024" y="4357694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Y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80" name="Прямоугольник 79"/>
          <p:cNvSpPr/>
          <p:nvPr/>
        </p:nvSpPr>
        <p:spPr>
          <a:xfrm>
            <a:off x="1142976" y="4357694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T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81" name="Прямоугольник 80"/>
          <p:cNvSpPr/>
          <p:nvPr/>
        </p:nvSpPr>
        <p:spPr>
          <a:xfrm>
            <a:off x="2000232" y="4357694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U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82" name="Прямоугольник 81"/>
          <p:cNvSpPr/>
          <p:nvPr/>
        </p:nvSpPr>
        <p:spPr>
          <a:xfrm>
            <a:off x="2857488" y="4357694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E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83" name="Прямоугольник 82"/>
          <p:cNvSpPr/>
          <p:nvPr/>
        </p:nvSpPr>
        <p:spPr>
          <a:xfrm>
            <a:off x="3714744" y="4357694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S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84" name="Прямоугольник 83"/>
          <p:cNvSpPr/>
          <p:nvPr/>
        </p:nvSpPr>
        <p:spPr>
          <a:xfrm>
            <a:off x="4572000" y="4357694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D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85" name="Прямоугольник 84"/>
          <p:cNvSpPr/>
          <p:nvPr/>
        </p:nvSpPr>
        <p:spPr>
          <a:xfrm>
            <a:off x="5429256" y="4357694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A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86" name="Прямоугольник 85"/>
          <p:cNvSpPr/>
          <p:nvPr/>
        </p:nvSpPr>
        <p:spPr>
          <a:xfrm>
            <a:off x="6286512" y="4357694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Y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87" name="Прямоугольник 86"/>
          <p:cNvSpPr/>
          <p:nvPr/>
        </p:nvSpPr>
        <p:spPr>
          <a:xfrm>
            <a:off x="7143768" y="4357694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A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88" name="Прямоугольник 87"/>
          <p:cNvSpPr/>
          <p:nvPr/>
        </p:nvSpPr>
        <p:spPr>
          <a:xfrm>
            <a:off x="285720" y="4357694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D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89" name="Прямоугольник 88"/>
          <p:cNvSpPr/>
          <p:nvPr/>
        </p:nvSpPr>
        <p:spPr>
          <a:xfrm>
            <a:off x="8001024" y="4857760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E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1142976" y="4857760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X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91" name="Прямоугольник 90"/>
          <p:cNvSpPr/>
          <p:nvPr/>
        </p:nvSpPr>
        <p:spPr>
          <a:xfrm>
            <a:off x="2000232" y="4857760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M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92" name="Прямоугольник 91"/>
          <p:cNvSpPr/>
          <p:nvPr/>
        </p:nvSpPr>
        <p:spPr>
          <a:xfrm>
            <a:off x="2857488" y="4857760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A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3714744" y="4857760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L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94" name="Прямоугольник 93"/>
          <p:cNvSpPr/>
          <p:nvPr/>
        </p:nvSpPr>
        <p:spPr>
          <a:xfrm>
            <a:off x="4572000" y="4857760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M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5429256" y="4857760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V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96" name="Прямоугольник 95"/>
          <p:cNvSpPr/>
          <p:nvPr/>
        </p:nvSpPr>
        <p:spPr>
          <a:xfrm>
            <a:off x="6286512" y="4857760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P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97" name="Прямоугольник 96"/>
          <p:cNvSpPr/>
          <p:nvPr/>
        </p:nvSpPr>
        <p:spPr>
          <a:xfrm>
            <a:off x="7143768" y="4857760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T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98" name="Прямоугольник 97"/>
          <p:cNvSpPr/>
          <p:nvPr/>
        </p:nvSpPr>
        <p:spPr>
          <a:xfrm>
            <a:off x="285720" y="4857760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A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99" name="Прямоугольник 98"/>
          <p:cNvSpPr/>
          <p:nvPr/>
        </p:nvSpPr>
        <p:spPr>
          <a:xfrm>
            <a:off x="8001024" y="5357826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X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1142976" y="5357826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S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101" name="Прямоугольник 100"/>
          <p:cNvSpPr/>
          <p:nvPr/>
        </p:nvSpPr>
        <p:spPr>
          <a:xfrm>
            <a:off x="2000232" y="5357826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A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102" name="Прямоугольник 101"/>
          <p:cNvSpPr/>
          <p:nvPr/>
        </p:nvSpPr>
        <p:spPr>
          <a:xfrm>
            <a:off x="2857488" y="5357826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T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103" name="Прямоугольник 102"/>
          <p:cNvSpPr/>
          <p:nvPr/>
        </p:nvSpPr>
        <p:spPr>
          <a:xfrm>
            <a:off x="3714744" y="5357826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U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104" name="Прямоугольник 103"/>
          <p:cNvSpPr/>
          <p:nvPr/>
        </p:nvSpPr>
        <p:spPr>
          <a:xfrm>
            <a:off x="4572000" y="5357826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R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105" name="Прямоугольник 104"/>
          <p:cNvSpPr/>
          <p:nvPr/>
        </p:nvSpPr>
        <p:spPr>
          <a:xfrm>
            <a:off x="5429256" y="5357826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D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106" name="Прямоугольник 105"/>
          <p:cNvSpPr/>
          <p:nvPr/>
        </p:nvSpPr>
        <p:spPr>
          <a:xfrm>
            <a:off x="6286512" y="5357826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A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107" name="Прямоугольник 106"/>
          <p:cNvSpPr/>
          <p:nvPr/>
        </p:nvSpPr>
        <p:spPr>
          <a:xfrm>
            <a:off x="7143768" y="5357826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Y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108" name="Прямоугольник 107"/>
          <p:cNvSpPr/>
          <p:nvPr/>
        </p:nvSpPr>
        <p:spPr>
          <a:xfrm>
            <a:off x="285720" y="5357826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Y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109" name="Прямоугольник 108"/>
          <p:cNvSpPr/>
          <p:nvPr/>
        </p:nvSpPr>
        <p:spPr>
          <a:xfrm>
            <a:off x="1142976" y="857232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W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110" name="Прямоугольник 109"/>
          <p:cNvSpPr/>
          <p:nvPr/>
        </p:nvSpPr>
        <p:spPr>
          <a:xfrm>
            <a:off x="285720" y="857232"/>
            <a:ext cx="857256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B</a:t>
            </a:r>
            <a:endParaRPr lang="ru-RU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BE916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9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BE916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BE916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BE916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BE916"/>
                                      </p:to>
                                    </p:animClr>
                                    <p:set>
                                      <p:cBhvr>
                                        <p:cTn id="3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BE916"/>
                                      </p:to>
                                    </p:animClr>
                                    <p:set>
                                      <p:cBhvr>
                                        <p:cTn id="4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BE916"/>
                                      </p:to>
                                    </p:animClr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BE916"/>
                                      </p:to>
                                    </p:animClr>
                                    <p:set>
                                      <p:cBhvr>
                                        <p:cTn id="5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BE916"/>
                                      </p:to>
                                    </p:animClr>
                                    <p:set>
                                      <p:cBhvr>
                                        <p:cTn id="6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0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75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" fill="hold">
                      <p:stCondLst>
                        <p:cond delay="0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85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6" fill="hold">
                      <p:stCondLst>
                        <p:cond delay="0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FFCC"/>
                                      </p:to>
                                    </p:animClr>
                                    <p:set>
                                      <p:cBhvr>
                                        <p:cTn id="9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1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1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3" fill="hold">
                      <p:stCondLst>
                        <p:cond delay="0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>
                      <p:stCondLst>
                        <p:cond delay="0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FFCC"/>
                                      </p:to>
                                    </p:animClr>
                                    <p:set>
                                      <p:cBhvr>
                                        <p:cTn id="127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8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129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0" fill="hold">
                      <p:stCondLst>
                        <p:cond delay="0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8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FFCC"/>
                                      </p:to>
                                    </p:animClr>
                                    <p:set>
                                      <p:cBhvr>
                                        <p:cTn id="139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0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141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2" fill="hold">
                      <p:stCondLst>
                        <p:cond delay="0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5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FFCC"/>
                                      </p:to>
                                    </p:animClr>
                                    <p:set>
                                      <p:cBhvr>
                                        <p:cTn id="14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7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148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9" fill="hold">
                      <p:stCondLst>
                        <p:cond delay="0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2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FFCC"/>
                                      </p:to>
                                    </p:animClr>
                                    <p:set>
                                      <p:cBhvr>
                                        <p:cTn id="153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4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155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6" fill="hold">
                      <p:stCondLst>
                        <p:cond delay="0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9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FFCC"/>
                                      </p:to>
                                    </p:animClr>
                                    <p:set>
                                      <p:cBhvr>
                                        <p:cTn id="160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1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162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3" fill="hold">
                      <p:stCondLst>
                        <p:cond delay="0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FFCC"/>
                                      </p:to>
                                    </p:animClr>
                                    <p:set>
                                      <p:cBhvr>
                                        <p:cTn id="167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16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0" fill="hold">
                      <p:stCondLst>
                        <p:cond delay="0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3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FFCC"/>
                                      </p:to>
                                    </p:animClr>
                                    <p:set>
                                      <p:cBhvr>
                                        <p:cTn id="174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5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76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7" fill="hold">
                      <p:stCondLst>
                        <p:cond delay="0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0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FFCC"/>
                                      </p:to>
                                    </p:animClr>
                                    <p:set>
                                      <p:cBhvr>
                                        <p:cTn id="181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2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183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4" fill="hold">
                      <p:stCondLst>
                        <p:cond delay="0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188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9" fill="hold">
                      <p:stCondLst>
                        <p:cond delay="0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193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4" fill="hold">
                      <p:stCondLst>
                        <p:cond delay="0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198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9" fill="hold">
                      <p:stCondLst>
                        <p:cond delay="0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2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FFCC"/>
                                      </p:to>
                                    </p:animClr>
                                    <p:set>
                                      <p:cBhvr>
                                        <p:cTn id="203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4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205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6" fill="hold">
                      <p:stCondLst>
                        <p:cond delay="0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9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FFCC"/>
                                      </p:to>
                                    </p:animClr>
                                    <p:set>
                                      <p:cBhvr>
                                        <p:cTn id="210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1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212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3" fill="hold">
                      <p:stCondLst>
                        <p:cond delay="0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217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8" fill="hold">
                      <p:stCondLst>
                        <p:cond delay="0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222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3" fill="hold">
                      <p:stCondLst>
                        <p:cond delay="0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227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8" fill="hold">
                      <p:stCondLst>
                        <p:cond delay="0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232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3" fill="hold">
                      <p:stCondLst>
                        <p:cond delay="0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237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8" fill="hold">
                      <p:stCondLst>
                        <p:cond delay="0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242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3" fill="hold">
                      <p:stCondLst>
                        <p:cond delay="0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247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8" fill="hold">
                      <p:stCondLst>
                        <p:cond delay="0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252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3" fill="hold">
                      <p:stCondLst>
                        <p:cond delay="0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257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8" fill="hold">
                      <p:stCondLst>
                        <p:cond delay="0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262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3" fill="hold">
                      <p:stCondLst>
                        <p:cond delay="0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267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8" fill="hold">
                      <p:stCondLst>
                        <p:cond delay="0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72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3" fill="hold">
                      <p:stCondLst>
                        <p:cond delay="0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277" restart="whenNotActive" fill="hold" evtFilter="cancelBubble" nodeType="interactiveSeq">
                <p:stCondLst>
                  <p:cond evt="onClick" delay="0">
                    <p:tgtEl>
                      <p:spTgt spid="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8" fill="hold">
                      <p:stCondLst>
                        <p:cond delay="0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"/>
                  </p:tgtEl>
                </p:cond>
              </p:nextCondLst>
            </p:seq>
            <p:seq concurrent="1" nextAc="seek">
              <p:cTn id="282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3" fill="hold">
                      <p:stCondLst>
                        <p:cond delay="0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287" restart="whenNotActive" fill="hold" evtFilter="cancelBubble" nodeType="interactiveSeq">
                <p:stCondLst>
                  <p:cond evt="onClick" delay="0">
                    <p:tgtEl>
                      <p:spTgt spid="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8" fill="hold">
                      <p:stCondLst>
                        <p:cond delay="0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7"/>
                  </p:tgtEl>
                </p:cond>
              </p:nextCondLst>
            </p:seq>
            <p:seq concurrent="1" nextAc="seek">
              <p:cTn id="292" restart="whenNotActive" fill="hold" evtFilter="cancelBubble" nodeType="interactiveSeq">
                <p:stCondLst>
                  <p:cond evt="onClick" delay="0">
                    <p:tgtEl>
                      <p:spTgt spid="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3" fill="hold">
                      <p:stCondLst>
                        <p:cond delay="0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"/>
                  </p:tgtEl>
                </p:cond>
              </p:nextCondLst>
            </p:seq>
            <p:seq concurrent="1" nextAc="seek">
              <p:cTn id="297" restart="whenNotActive" fill="hold" evtFilter="cancelBubble" nodeType="interactiveSeq">
                <p:stCondLst>
                  <p:cond evt="onClick" delay="0">
                    <p:tgtEl>
                      <p:spTgt spid="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8" fill="hold">
                      <p:stCondLst>
                        <p:cond delay="0"/>
                      </p:stCondLst>
                      <p:childTnLst>
                        <p:par>
                          <p:cTn id="299" fill="hold">
                            <p:stCondLst>
                              <p:cond delay="0"/>
                            </p:stCondLst>
                            <p:childTnLst>
                              <p:par>
                                <p:cTn id="30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5"/>
                  </p:tgtEl>
                </p:cond>
              </p:nextCondLst>
            </p:seq>
            <p:seq concurrent="1" nextAc="seek">
              <p:cTn id="302" restart="whenNotActive" fill="hold" evtFilter="cancelBubble" nodeType="interactiveSeq">
                <p:stCondLst>
                  <p:cond evt="onClick" delay="0">
                    <p:tgtEl>
                      <p:spTgt spid="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3" fill="hold">
                      <p:stCondLst>
                        <p:cond delay="0"/>
                      </p:stCondLst>
                      <p:childTnLst>
                        <p:par>
                          <p:cTn id="304" fill="hold">
                            <p:stCondLst>
                              <p:cond delay="0"/>
                            </p:stCondLst>
                            <p:childTnLst>
                              <p:par>
                                <p:cTn id="3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"/>
                  </p:tgtEl>
                </p:cond>
              </p:nextCondLst>
            </p:seq>
            <p:seq concurrent="1" nextAc="seek">
              <p:cTn id="307" restart="whenNotActive" fill="hold" evtFilter="cancelBubble" nodeType="interactiveSeq">
                <p:stCondLst>
                  <p:cond evt="onClick" delay="0">
                    <p:tgtEl>
                      <p:spTgt spid="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8" fill="hold">
                      <p:stCondLst>
                        <p:cond delay="0"/>
                      </p:stCondLst>
                      <p:childTnLst>
                        <p:par>
                          <p:cTn id="309" fill="hold">
                            <p:stCondLst>
                              <p:cond delay="0"/>
                            </p:stCondLst>
                            <p:childTnLst>
                              <p:par>
                                <p:cTn id="3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"/>
                  </p:tgtEl>
                </p:cond>
              </p:nextCondLst>
            </p:seq>
            <p:seq concurrent="1" nextAc="seek">
              <p:cTn id="312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3" fill="hold">
                      <p:stCondLst>
                        <p:cond delay="0"/>
                      </p:stCondLst>
                      <p:childTnLst>
                        <p:par>
                          <p:cTn id="314" fill="hold">
                            <p:stCondLst>
                              <p:cond delay="0"/>
                            </p:stCondLst>
                            <p:childTnLst>
                              <p:par>
                                <p:cTn id="3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  <p:seq concurrent="1" nextAc="seek">
              <p:cTn id="317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8" fill="hold">
                      <p:stCondLst>
                        <p:cond delay="0"/>
                      </p:stCondLst>
                      <p:childTnLst>
                        <p:par>
                          <p:cTn id="319" fill="hold">
                            <p:stCondLst>
                              <p:cond delay="0"/>
                            </p:stCondLst>
                            <p:childTnLst>
                              <p:par>
                                <p:cTn id="3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322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3" fill="hold">
                      <p:stCondLst>
                        <p:cond delay="0"/>
                      </p:stCondLst>
                      <p:childTnLst>
                        <p:par>
                          <p:cTn id="324" fill="hold">
                            <p:stCondLst>
                              <p:cond delay="0"/>
                            </p:stCondLst>
                            <p:childTnLst>
                              <p:par>
                                <p:cTn id="3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327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8" fill="hold">
                      <p:stCondLst>
                        <p:cond delay="0"/>
                      </p:stCondLst>
                      <p:childTnLst>
                        <p:par>
                          <p:cTn id="329" fill="hold">
                            <p:stCondLst>
                              <p:cond delay="0"/>
                            </p:stCondLst>
                            <p:childTnLst>
                              <p:par>
                                <p:cTn id="3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332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3" fill="hold">
                      <p:stCondLst>
                        <p:cond delay="0"/>
                      </p:stCondLst>
                      <p:childTnLst>
                        <p:par>
                          <p:cTn id="334" fill="hold">
                            <p:stCondLst>
                              <p:cond delay="0"/>
                            </p:stCondLst>
                            <p:childTnLst>
                              <p:par>
                                <p:cTn id="3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337" restart="whenNotActive" fill="hold" evtFilter="cancelBubble" nodeType="interactiveSeq">
                <p:stCondLst>
                  <p:cond evt="onClick" delay="0">
                    <p:tgtEl>
                      <p:spTgt spid="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8" fill="hold">
                      <p:stCondLst>
                        <p:cond delay="0"/>
                      </p:stCondLst>
                      <p:childTnLst>
                        <p:par>
                          <p:cTn id="339" fill="hold">
                            <p:stCondLst>
                              <p:cond delay="0"/>
                            </p:stCondLst>
                            <p:childTnLst>
                              <p:par>
                                <p:cTn id="3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"/>
                  </p:tgtEl>
                </p:cond>
              </p:nextCondLst>
            </p:seq>
            <p:seq concurrent="1" nextAc="seek">
              <p:cTn id="342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3" fill="hold">
                      <p:stCondLst>
                        <p:cond delay="0"/>
                      </p:stCondLst>
                      <p:childTnLst>
                        <p:par>
                          <p:cTn id="344" fill="hold">
                            <p:stCondLst>
                              <p:cond delay="0"/>
                            </p:stCondLst>
                            <p:childTnLst>
                              <p:par>
                                <p:cTn id="3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  <p:seq concurrent="1" nextAc="seek">
              <p:cTn id="347" restart="whenNotActive" fill="hold" evtFilter="cancelBubble" nodeType="interactiveSeq">
                <p:stCondLst>
                  <p:cond evt="onClick" delay="0">
                    <p:tgtEl>
                      <p:spTgt spid="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8" fill="hold">
                      <p:stCondLst>
                        <p:cond delay="0"/>
                      </p:stCondLst>
                      <p:childTnLst>
                        <p:par>
                          <p:cTn id="349" fill="hold">
                            <p:stCondLst>
                              <p:cond delay="0"/>
                            </p:stCondLst>
                            <p:childTnLst>
                              <p:par>
                                <p:cTn id="3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0"/>
                  </p:tgtEl>
                </p:cond>
              </p:nextCondLst>
            </p:seq>
            <p:seq concurrent="1" nextAc="seek">
              <p:cTn id="352" restart="whenNotActive" fill="hold" evtFilter="cancelBubble" nodeType="interactiveSeq">
                <p:stCondLst>
                  <p:cond evt="onClick" delay="0">
                    <p:tgtEl>
                      <p:spTgt spid="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3" fill="hold">
                      <p:stCondLst>
                        <p:cond delay="0"/>
                      </p:stCondLst>
                      <p:childTnLst>
                        <p:par>
                          <p:cTn id="354" fill="hold">
                            <p:stCondLst>
                              <p:cond delay="0"/>
                            </p:stCondLst>
                            <p:childTnLst>
                              <p:par>
                                <p:cTn id="3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"/>
                  </p:tgtEl>
                </p:cond>
              </p:nextCondLst>
            </p:seq>
            <p:seq concurrent="1" nextAc="seek">
              <p:cTn id="357" restart="whenNotActive" fill="hold" evtFilter="cancelBubble" nodeType="interactiveSeq">
                <p:stCondLst>
                  <p:cond evt="onClick" delay="0">
                    <p:tgtEl>
                      <p:spTgt spid="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8" fill="hold">
                      <p:stCondLst>
                        <p:cond delay="0"/>
                      </p:stCondLst>
                      <p:childTnLst>
                        <p:par>
                          <p:cTn id="359" fill="hold">
                            <p:stCondLst>
                              <p:cond delay="0"/>
                            </p:stCondLst>
                            <p:childTnLst>
                              <p:par>
                                <p:cTn id="36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"/>
                  </p:tgtEl>
                </p:cond>
              </p:nextCondLst>
            </p:seq>
            <p:seq concurrent="1" nextAc="seek">
              <p:cTn id="362" restart="whenNotActive" fill="hold" evtFilter="cancelBubble" nodeType="interactiveSeq">
                <p:stCondLst>
                  <p:cond evt="onClick" delay="0">
                    <p:tgtEl>
                      <p:spTgt spid="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3" fill="hold">
                      <p:stCondLst>
                        <p:cond delay="0"/>
                      </p:stCondLst>
                      <p:childTnLst>
                        <p:par>
                          <p:cTn id="364" fill="hold">
                            <p:stCondLst>
                              <p:cond delay="0"/>
                            </p:stCondLst>
                            <p:childTnLst>
                              <p:par>
                                <p:cTn id="3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4"/>
                  </p:tgtEl>
                </p:cond>
              </p:nextCondLst>
            </p:seq>
            <p:seq concurrent="1" nextAc="seek">
              <p:cTn id="367" restart="whenNotActive" fill="hold" evtFilter="cancelBubble" nodeType="interactiveSeq">
                <p:stCondLst>
                  <p:cond evt="onClick" delay="0">
                    <p:tgtEl>
                      <p:spTgt spid="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8" fill="hold">
                      <p:stCondLst>
                        <p:cond delay="0"/>
                      </p:stCondLst>
                      <p:childTnLst>
                        <p:par>
                          <p:cTn id="369" fill="hold">
                            <p:stCondLst>
                              <p:cond delay="0"/>
                            </p:stCondLst>
                            <p:childTnLst>
                              <p:par>
                                <p:cTn id="3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"/>
                  </p:tgtEl>
                </p:cond>
              </p:nextCondLst>
            </p:seq>
            <p:seq concurrent="1" nextAc="seek">
              <p:cTn id="372" restart="whenNotActive" fill="hold" evtFilter="cancelBubble" nodeType="interactiveSeq">
                <p:stCondLst>
                  <p:cond evt="onClick" delay="0">
                    <p:tgtEl>
                      <p:spTgt spid="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3" fill="hold">
                      <p:stCondLst>
                        <p:cond delay="0"/>
                      </p:stCondLst>
                      <p:childTnLst>
                        <p:par>
                          <p:cTn id="374" fill="hold">
                            <p:stCondLst>
                              <p:cond delay="0"/>
                            </p:stCondLst>
                            <p:childTnLst>
                              <p:par>
                                <p:cTn id="3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"/>
                  </p:tgtEl>
                </p:cond>
              </p:nextCondLst>
            </p:seq>
            <p:seq concurrent="1" nextAc="seek">
              <p:cTn id="377" restart="whenNotActive" fill="hold" evtFilter="cancelBubble" nodeType="interactiveSeq">
                <p:stCondLst>
                  <p:cond evt="onClick" delay="0">
                    <p:tgtEl>
                      <p:spTgt spid="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8" fill="hold">
                      <p:stCondLst>
                        <p:cond delay="0"/>
                      </p:stCondLst>
                      <p:childTnLst>
                        <p:par>
                          <p:cTn id="379" fill="hold">
                            <p:stCondLst>
                              <p:cond delay="0"/>
                            </p:stCondLst>
                            <p:childTnLst>
                              <p:par>
                                <p:cTn id="38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7"/>
                  </p:tgtEl>
                </p:cond>
              </p:nextCondLst>
            </p:seq>
            <p:seq concurrent="1" nextAc="seek">
              <p:cTn id="382" restart="whenNotActive" fill="hold" evtFilter="cancelBubble" nodeType="interactiveSeq">
                <p:stCondLst>
                  <p:cond evt="onClick" delay="0">
                    <p:tgtEl>
                      <p:spTgt spid="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3" fill="hold">
                      <p:stCondLst>
                        <p:cond delay="0"/>
                      </p:stCondLst>
                      <p:childTnLst>
                        <p:par>
                          <p:cTn id="384" fill="hold">
                            <p:stCondLst>
                              <p:cond delay="0"/>
                            </p:stCondLst>
                            <p:childTnLst>
                              <p:par>
                                <p:cTn id="3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7"/>
                  </p:tgtEl>
                </p:cond>
              </p:nextCondLst>
            </p:seq>
            <p:seq concurrent="1" nextAc="seek">
              <p:cTn id="387" restart="whenNotActive" fill="hold" evtFilter="cancelBubble" nodeType="interactiveSeq">
                <p:stCondLst>
                  <p:cond evt="onClick" delay="0">
                    <p:tgtEl>
                      <p:spTgt spid="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8" fill="hold">
                      <p:stCondLst>
                        <p:cond delay="0"/>
                      </p:stCondLst>
                      <p:childTnLst>
                        <p:par>
                          <p:cTn id="389" fill="hold">
                            <p:stCondLst>
                              <p:cond delay="0"/>
                            </p:stCondLst>
                            <p:childTnLst>
                              <p:par>
                                <p:cTn id="39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9"/>
                  </p:tgtEl>
                </p:cond>
              </p:nextCondLst>
            </p:seq>
            <p:seq concurrent="1" nextAc="seek">
              <p:cTn id="392" restart="whenNotActive" fill="hold" evtFilter="cancelBubble" nodeType="interactiveSeq">
                <p:stCondLst>
                  <p:cond evt="onClick" delay="0">
                    <p:tgtEl>
                      <p:spTgt spid="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3" fill="hold">
                      <p:stCondLst>
                        <p:cond delay="0"/>
                      </p:stCondLst>
                      <p:childTnLst>
                        <p:par>
                          <p:cTn id="394" fill="hold">
                            <p:stCondLst>
                              <p:cond delay="0"/>
                            </p:stCondLst>
                            <p:childTnLst>
                              <p:par>
                                <p:cTn id="3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"/>
                  </p:tgtEl>
                </p:cond>
              </p:nextCondLst>
            </p:seq>
            <p:seq concurrent="1" nextAc="seek">
              <p:cTn id="397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8" fill="hold">
                      <p:stCondLst>
                        <p:cond delay="0"/>
                      </p:stCondLst>
                      <p:childTnLst>
                        <p:par>
                          <p:cTn id="399" fill="hold">
                            <p:stCondLst>
                              <p:cond delay="0"/>
                            </p:stCondLst>
                            <p:childTnLst>
                              <p:par>
                                <p:cTn id="40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01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FFCC"/>
                                      </p:to>
                                    </p:animClr>
                                    <p:set>
                                      <p:cBhvr>
                                        <p:cTn id="402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3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404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5" fill="hold">
                      <p:stCondLst>
                        <p:cond delay="0"/>
                      </p:stCondLst>
                      <p:childTnLst>
                        <p:par>
                          <p:cTn id="406" fill="hold">
                            <p:stCondLst>
                              <p:cond delay="0"/>
                            </p:stCondLst>
                            <p:childTnLst>
                              <p:par>
                                <p:cTn id="40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08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FFCC"/>
                                      </p:to>
                                    </p:animClr>
                                    <p:set>
                                      <p:cBhvr>
                                        <p:cTn id="409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0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411" restart="whenNotActive" fill="hold" evtFilter="cancelBubble" nodeType="interactiveSeq">
                <p:stCondLst>
                  <p:cond evt="onClick" delay="0">
                    <p:tgtEl>
                      <p:spTgt spid="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2" fill="hold">
                      <p:stCondLst>
                        <p:cond delay="0"/>
                      </p:stCondLst>
                      <p:childTnLst>
                        <p:par>
                          <p:cTn id="413" fill="hold">
                            <p:stCondLst>
                              <p:cond delay="0"/>
                            </p:stCondLst>
                            <p:childTnLst>
                              <p:par>
                                <p:cTn id="41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15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FFCC"/>
                                      </p:to>
                                    </p:animClr>
                                    <p:set>
                                      <p:cBhvr>
                                        <p:cTn id="416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7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"/>
                  </p:tgtEl>
                </p:cond>
              </p:nextCondLst>
            </p:seq>
            <p:seq concurrent="1" nextAc="seek">
              <p:cTn id="418" restart="whenNotActive" fill="hold" evtFilter="cancelBubble" nodeType="interactiveSeq">
                <p:stCondLst>
                  <p:cond evt="onClick" delay="0">
                    <p:tgtEl>
                      <p:spTgt spid="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9" fill="hold">
                      <p:stCondLst>
                        <p:cond delay="0"/>
                      </p:stCondLst>
                      <p:childTnLst>
                        <p:par>
                          <p:cTn id="420" fill="hold">
                            <p:stCondLst>
                              <p:cond delay="0"/>
                            </p:stCondLst>
                            <p:childTnLst>
                              <p:par>
                                <p:cTn id="42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22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FFCC"/>
                                      </p:to>
                                    </p:animClr>
                                    <p:set>
                                      <p:cBhvr>
                                        <p:cTn id="423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4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9"/>
                  </p:tgtEl>
                </p:cond>
              </p:nextCondLst>
            </p:seq>
            <p:seq concurrent="1" nextAc="seek">
              <p:cTn id="425" restart="whenNotActive" fill="hold" evtFilter="cancelBubble" nodeType="interactiveSeq">
                <p:stCondLst>
                  <p:cond evt="onClick" delay="0">
                    <p:tgtEl>
                      <p:spTgt spid="1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6" fill="hold">
                      <p:stCondLst>
                        <p:cond delay="0"/>
                      </p:stCondLst>
                      <p:childTnLst>
                        <p:par>
                          <p:cTn id="427" fill="hold">
                            <p:stCondLst>
                              <p:cond delay="0"/>
                            </p:stCondLst>
                            <p:childTnLst>
                              <p:par>
                                <p:cTn id="4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29" dur="2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FFCC"/>
                                      </p:to>
                                    </p:animClr>
                                    <p:set>
                                      <p:cBhvr>
                                        <p:cTn id="430" dur="2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1" dur="2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"/>
                  </p:tgtEl>
                </p:cond>
              </p:nextCondLst>
            </p:seq>
            <p:seq concurrent="1" nextAc="seek">
              <p:cTn id="432" restart="whenNotActive" fill="hold" evtFilter="cancelBubble" nodeType="interactiveSeq">
                <p:stCondLst>
                  <p:cond evt="onClick" delay="0">
                    <p:tgtEl>
                      <p:spTgt spid="1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3" fill="hold">
                      <p:stCondLst>
                        <p:cond delay="0"/>
                      </p:stCondLst>
                      <p:childTnLst>
                        <p:par>
                          <p:cTn id="434" fill="hold">
                            <p:stCondLst>
                              <p:cond delay="0"/>
                            </p:stCondLst>
                            <p:childTnLst>
                              <p:par>
                                <p:cTn id="4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36" dur="2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FFCC"/>
                                      </p:to>
                                    </p:animClr>
                                    <p:set>
                                      <p:cBhvr>
                                        <p:cTn id="437" dur="2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8" dur="2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6"/>
                  </p:tgtEl>
                </p:cond>
              </p:nextCondLst>
            </p:seq>
            <p:seq concurrent="1" nextAc="seek">
              <p:cTn id="439" restart="whenNotActive" fill="hold" evtFilter="cancelBubble" nodeType="interactiveSeq">
                <p:stCondLst>
                  <p:cond evt="onClick" delay="0">
                    <p:tgtEl>
                      <p:spTgt spid="1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0" fill="hold">
                      <p:stCondLst>
                        <p:cond delay="0"/>
                      </p:stCondLst>
                      <p:childTnLst>
                        <p:par>
                          <p:cTn id="441" fill="hold">
                            <p:stCondLst>
                              <p:cond delay="0"/>
                            </p:stCondLst>
                            <p:childTnLst>
                              <p:par>
                                <p:cTn id="44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3" dur="2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FFCC"/>
                                      </p:to>
                                    </p:animClr>
                                    <p:set>
                                      <p:cBhvr>
                                        <p:cTn id="444" dur="2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5" dur="2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"/>
                  </p:tgtEl>
                </p:cond>
              </p:nextCondLst>
            </p:seq>
            <p:seq concurrent="1" nextAc="seek">
              <p:cTn id="446" restart="whenNotActive" fill="hold" evtFilter="cancelBubble" nodeType="interactiveSeq">
                <p:stCondLst>
                  <p:cond evt="onClick" delay="0">
                    <p:tgtEl>
                      <p:spTgt spid="1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7" fill="hold">
                      <p:stCondLst>
                        <p:cond delay="0"/>
                      </p:stCondLst>
                      <p:childTnLst>
                        <p:par>
                          <p:cTn id="448" fill="hold">
                            <p:stCondLst>
                              <p:cond delay="0"/>
                            </p:stCondLst>
                            <p:childTnLst>
                              <p:par>
                                <p:cTn id="44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50" dur="2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FFCC"/>
                                      </p:to>
                                    </p:animClr>
                                    <p:set>
                                      <p:cBhvr>
                                        <p:cTn id="451" dur="2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2" dur="2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"/>
                  </p:tgtEl>
                </p:cond>
              </p:nextCondLst>
            </p:seq>
            <p:seq concurrent="1" nextAc="seek">
              <p:cTn id="453" restart="whenNotActive" fill="hold" evtFilter="cancelBubble" nodeType="interactiveSeq">
                <p:stCondLst>
                  <p:cond evt="onClick" delay="0">
                    <p:tgtEl>
                      <p:spTgt spid="1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4" fill="hold">
                      <p:stCondLst>
                        <p:cond delay="0"/>
                      </p:stCondLst>
                      <p:childTnLst>
                        <p:par>
                          <p:cTn id="455" fill="hold">
                            <p:stCondLst>
                              <p:cond delay="0"/>
                            </p:stCondLst>
                            <p:childTnLst>
                              <p:par>
                                <p:cTn id="45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57" dur="2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FFCC"/>
                                      </p:to>
                                    </p:animClr>
                                    <p:set>
                                      <p:cBhvr>
                                        <p:cTn id="458" dur="2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9" dur="2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"/>
                  </p:tgtEl>
                </p:cond>
              </p:nextCondLst>
            </p:seq>
            <p:seq concurrent="1" nextAc="seek">
              <p:cTn id="460" restart="whenNotActive" fill="hold" evtFilter="cancelBubble" nodeType="interactiveSeq">
                <p:stCondLst>
                  <p:cond evt="onClick" delay="0">
                    <p:tgtEl>
                      <p:spTgt spid="1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1" fill="hold">
                      <p:stCondLst>
                        <p:cond delay="0"/>
                      </p:stCondLst>
                      <p:childTnLst>
                        <p:par>
                          <p:cTn id="462" fill="hold">
                            <p:stCondLst>
                              <p:cond delay="0"/>
                            </p:stCondLst>
                            <p:childTnLst>
                              <p:par>
                                <p:cTn id="46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64" dur="2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FFCC"/>
                                      </p:to>
                                    </p:animClr>
                                    <p:set>
                                      <p:cBhvr>
                                        <p:cTn id="465" dur="2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6" dur="2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"/>
                  </p:tgtEl>
                </p:cond>
              </p:nextCondLst>
            </p:seq>
            <p:seq concurrent="1" nextAc="seek">
              <p:cTn id="467" restart="whenNotActive" fill="hold" evtFilter="cancelBubble" nodeType="interactiveSeq">
                <p:stCondLst>
                  <p:cond evt="onClick" delay="0">
                    <p:tgtEl>
                      <p:spTgt spid="1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8" fill="hold">
                      <p:stCondLst>
                        <p:cond delay="0"/>
                      </p:stCondLst>
                      <p:childTnLst>
                        <p:par>
                          <p:cTn id="469" fill="hold">
                            <p:stCondLst>
                              <p:cond delay="0"/>
                            </p:stCondLst>
                            <p:childTnLst>
                              <p:par>
                                <p:cTn id="47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1" dur="2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FFCC"/>
                                      </p:to>
                                    </p:animClr>
                                    <p:set>
                                      <p:cBhvr>
                                        <p:cTn id="472" dur="2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3" dur="2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1"/>
                  </p:tgtEl>
                </p:cond>
              </p:nextCondLst>
            </p:seq>
            <p:seq concurrent="1" nextAc="seek">
              <p:cTn id="474" restart="whenNotActive" fill="hold" evtFilter="cancelBubble" nodeType="interactiveSeq">
                <p:stCondLst>
                  <p:cond evt="onClick" delay="0">
                    <p:tgtEl>
                      <p:spTgt spid="1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5" fill="hold">
                      <p:stCondLst>
                        <p:cond delay="0"/>
                      </p:stCondLst>
                      <p:childTnLst>
                        <p:par>
                          <p:cTn id="476" fill="hold">
                            <p:stCondLst>
                              <p:cond delay="0"/>
                            </p:stCondLst>
                            <p:childTnLst>
                              <p:par>
                                <p:cTn id="47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8" dur="2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FFCC"/>
                                      </p:to>
                                    </p:animClr>
                                    <p:set>
                                      <p:cBhvr>
                                        <p:cTn id="479" dur="2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0" dur="2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0"/>
                  </p:tgtEl>
                </p:cond>
              </p:nextCondLst>
            </p:seq>
            <p:seq concurrent="1" nextAc="seek">
              <p:cTn id="481" restart="whenNotActive" fill="hold" evtFilter="cancelBubble" nodeType="interactiveSeq">
                <p:stCondLst>
                  <p:cond evt="onClick" delay="0">
                    <p:tgtEl>
                      <p:spTgt spid="1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2" fill="hold">
                      <p:stCondLst>
                        <p:cond delay="0"/>
                      </p:stCondLst>
                      <p:childTnLst>
                        <p:par>
                          <p:cTn id="483" fill="hold">
                            <p:stCondLst>
                              <p:cond delay="0"/>
                            </p:stCondLst>
                            <p:childTnLst>
                              <p:par>
                                <p:cTn id="48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5" dur="2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FFCC"/>
                                      </p:to>
                                    </p:animClr>
                                    <p:set>
                                      <p:cBhvr>
                                        <p:cTn id="486" dur="2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7" dur="2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"/>
                  </p:tgtEl>
                </p:cond>
              </p:nextCondLst>
            </p:seq>
            <p:seq concurrent="1" nextAc="seek">
              <p:cTn id="488" restart="whenNotActive" fill="hold" evtFilter="cancelBubble" nodeType="interactiveSeq">
                <p:stCondLst>
                  <p:cond evt="onClick" delay="0">
                    <p:tgtEl>
                      <p:spTgt spid="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9" fill="hold">
                      <p:stCondLst>
                        <p:cond delay="0"/>
                      </p:stCondLst>
                      <p:childTnLst>
                        <p:par>
                          <p:cTn id="490" fill="hold">
                            <p:stCondLst>
                              <p:cond delay="0"/>
                            </p:stCondLst>
                            <p:childTnLst>
                              <p:par>
                                <p:cTn id="49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92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FFCC"/>
                                      </p:to>
                                    </p:animClr>
                                    <p:set>
                                      <p:cBhvr>
                                        <p:cTn id="493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4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8"/>
                  </p:tgtEl>
                </p:cond>
              </p:nextCondLst>
            </p:seq>
            <p:seq concurrent="1" nextAc="seek">
              <p:cTn id="495" restart="whenNotActive" fill="hold" evtFilter="cancelBubble" nodeType="interactiveSeq">
                <p:stCondLst>
                  <p:cond evt="onClick" delay="0">
                    <p:tgtEl>
                      <p:spTgt spid="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6" fill="hold">
                      <p:stCondLst>
                        <p:cond delay="0"/>
                      </p:stCondLst>
                      <p:childTnLst>
                        <p:par>
                          <p:cTn id="497" fill="hold">
                            <p:stCondLst>
                              <p:cond delay="0"/>
                            </p:stCondLst>
                            <p:childTnLst>
                              <p:par>
                                <p:cTn id="49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99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FFCC"/>
                                      </p:to>
                                    </p:animClr>
                                    <p:set>
                                      <p:cBhvr>
                                        <p:cTn id="500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1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8"/>
                  </p:tgtEl>
                </p:cond>
              </p:nextCondLst>
            </p:seq>
            <p:seq concurrent="1" nextAc="seek">
              <p:cTn id="502" restart="whenNotActive" fill="hold" evtFilter="cancelBubble" nodeType="interactiveSeq">
                <p:stCondLst>
                  <p:cond evt="onClick" delay="0">
                    <p:tgtEl>
                      <p:spTgt spid="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3" fill="hold">
                      <p:stCondLst>
                        <p:cond delay="0"/>
                      </p:stCondLst>
                      <p:childTnLst>
                        <p:par>
                          <p:cTn id="504" fill="hold">
                            <p:stCondLst>
                              <p:cond delay="0"/>
                            </p:stCondLst>
                            <p:childTnLst>
                              <p:par>
                                <p:cTn id="50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06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FFCC"/>
                                      </p:to>
                                    </p:animClr>
                                    <p:set>
                                      <p:cBhvr>
                                        <p:cTn id="507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8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"/>
                  </p:tgtEl>
                </p:cond>
              </p:nextCondLst>
            </p:seq>
            <p:seq concurrent="1" nextAc="seek">
              <p:cTn id="509" restart="whenNotActive" fill="hold" evtFilter="cancelBubble" nodeType="interactiveSeq">
                <p:stCondLst>
                  <p:cond evt="onClick" delay="0">
                    <p:tgtEl>
                      <p:spTgt spid="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0" fill="hold">
                      <p:stCondLst>
                        <p:cond delay="0"/>
                      </p:stCondLst>
                      <p:childTnLst>
                        <p:par>
                          <p:cTn id="511" fill="hold">
                            <p:stCondLst>
                              <p:cond delay="0"/>
                            </p:stCondLst>
                            <p:childTnLst>
                              <p:par>
                                <p:cTn id="5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13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FFCC"/>
                                      </p:to>
                                    </p:animClr>
                                    <p:set>
                                      <p:cBhvr>
                                        <p:cTn id="514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5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"/>
                  </p:tgtEl>
                </p:cond>
              </p:nextCondLst>
            </p:seq>
            <p:seq concurrent="1" nextAc="seek">
              <p:cTn id="516" restart="whenNotActive" fill="hold" evtFilter="cancelBubble" nodeType="interactiveSeq">
                <p:stCondLst>
                  <p:cond evt="onClick" delay="0">
                    <p:tgtEl>
                      <p:spTgt spid="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7" fill="hold">
                      <p:stCondLst>
                        <p:cond delay="0"/>
                      </p:stCondLst>
                      <p:childTnLst>
                        <p:par>
                          <p:cTn id="518" fill="hold">
                            <p:stCondLst>
                              <p:cond delay="0"/>
                            </p:stCondLst>
                            <p:childTnLst>
                              <p:par>
                                <p:cTn id="5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20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FFCC"/>
                                      </p:to>
                                    </p:animClr>
                                    <p:set>
                                      <p:cBhvr>
                                        <p:cTn id="521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2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"/>
                  </p:tgtEl>
                </p:cond>
              </p:nextCondLst>
            </p:seq>
            <p:seq concurrent="1" nextAc="seek">
              <p:cTn id="523" restart="whenNotActive" fill="hold" evtFilter="cancelBubble" nodeType="interactiveSeq">
                <p:stCondLst>
                  <p:cond evt="onClick" delay="0">
                    <p:tgtEl>
                      <p:spTgt spid="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4" fill="hold">
                      <p:stCondLst>
                        <p:cond delay="0"/>
                      </p:stCondLst>
                      <p:childTnLst>
                        <p:par>
                          <p:cTn id="525" fill="hold">
                            <p:stCondLst>
                              <p:cond delay="0"/>
                            </p:stCondLst>
                            <p:childTnLst>
                              <p:par>
                                <p:cTn id="5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27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FFCC"/>
                                      </p:to>
                                    </p:animClr>
                                    <p:set>
                                      <p:cBhvr>
                                        <p:cTn id="528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9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3"/>
                  </p:tgtEl>
                </p:cond>
              </p:nextCondLst>
            </p:seq>
            <p:seq concurrent="1" nextAc="seek">
              <p:cTn id="530" restart="whenNotActive" fill="hold" evtFilter="cancelBubble" nodeType="interactiveSeq">
                <p:stCondLst>
                  <p:cond evt="onClick" delay="0">
                    <p:tgtEl>
                      <p:spTgt spid="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1" fill="hold">
                      <p:stCondLst>
                        <p:cond delay="0"/>
                      </p:stCondLst>
                      <p:childTnLst>
                        <p:par>
                          <p:cTn id="532" fill="hold">
                            <p:stCondLst>
                              <p:cond delay="0"/>
                            </p:stCondLst>
                            <p:childTnLst>
                              <p:par>
                                <p:cTn id="5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34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FFCC"/>
                                      </p:to>
                                    </p:animClr>
                                    <p:set>
                                      <p:cBhvr>
                                        <p:cTn id="535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6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4"/>
                  </p:tgtEl>
                </p:cond>
              </p:nextCondLst>
            </p:seq>
            <p:seq concurrent="1" nextAc="seek">
              <p:cTn id="537" restart="whenNotActive" fill="hold" evtFilter="cancelBubble" nodeType="interactiveSeq">
                <p:stCondLst>
                  <p:cond evt="onClick" delay="0">
                    <p:tgtEl>
                      <p:spTgt spid="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8" fill="hold">
                      <p:stCondLst>
                        <p:cond delay="0"/>
                      </p:stCondLst>
                      <p:childTnLst>
                        <p:par>
                          <p:cTn id="539" fill="hold">
                            <p:stCondLst>
                              <p:cond delay="0"/>
                            </p:stCondLst>
                            <p:childTnLst>
                              <p:par>
                                <p:cTn id="54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1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FFCC"/>
                                      </p:to>
                                    </p:animClr>
                                    <p:set>
                                      <p:cBhvr>
                                        <p:cTn id="542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3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5"/>
                  </p:tgtEl>
                </p:cond>
              </p:nextCondLst>
            </p:seq>
            <p:seq concurrent="1" nextAc="seek">
              <p:cTn id="544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5" fill="hold">
                      <p:stCondLst>
                        <p:cond delay="0"/>
                      </p:stCondLst>
                      <p:childTnLst>
                        <p:par>
                          <p:cTn id="546" fill="hold">
                            <p:stCondLst>
                              <p:cond delay="0"/>
                            </p:stCondLst>
                            <p:childTnLst>
                              <p:par>
                                <p:cTn id="54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8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FFCC"/>
                                      </p:to>
                                    </p:animClr>
                                    <p:set>
                                      <p:cBhvr>
                                        <p:cTn id="549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0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551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2" fill="hold">
                      <p:stCondLst>
                        <p:cond delay="0"/>
                      </p:stCondLst>
                      <p:childTnLst>
                        <p:par>
                          <p:cTn id="553" fill="hold">
                            <p:stCondLst>
                              <p:cond delay="0"/>
                            </p:stCondLst>
                            <p:childTnLst>
                              <p:par>
                                <p:cTn id="55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55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FFCC"/>
                                      </p:to>
                                    </p:animClr>
                                    <p:set>
                                      <p:cBhvr>
                                        <p:cTn id="556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7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558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9" fill="hold">
                      <p:stCondLst>
                        <p:cond delay="0"/>
                      </p:stCondLst>
                      <p:childTnLst>
                        <p:par>
                          <p:cTn id="560" fill="hold">
                            <p:stCondLst>
                              <p:cond delay="0"/>
                            </p:stCondLst>
                            <p:childTnLst>
                              <p:par>
                                <p:cTn id="56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62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FFCC"/>
                                      </p:to>
                                    </p:animClr>
                                    <p:set>
                                      <p:cBhvr>
                                        <p:cTn id="563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4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565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6" fill="hold">
                      <p:stCondLst>
                        <p:cond delay="0"/>
                      </p:stCondLst>
                      <p:childTnLst>
                        <p:par>
                          <p:cTn id="567" fill="hold">
                            <p:stCondLst>
                              <p:cond delay="0"/>
                            </p:stCondLst>
                            <p:childTnLst>
                              <p:par>
                                <p:cTn id="56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69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FFCC"/>
                                      </p:to>
                                    </p:animClr>
                                    <p:set>
                                      <p:cBhvr>
                                        <p:cTn id="570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1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572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3" fill="hold">
                      <p:stCondLst>
                        <p:cond delay="0"/>
                      </p:stCondLst>
                      <p:childTnLst>
                        <p:par>
                          <p:cTn id="574" fill="hold">
                            <p:stCondLst>
                              <p:cond delay="0"/>
                            </p:stCondLst>
                            <p:childTnLst>
                              <p:par>
                                <p:cTn id="57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76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FFCC"/>
                                      </p:to>
                                    </p:animClr>
                                    <p:set>
                                      <p:cBhvr>
                                        <p:cTn id="577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8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  <p:seq concurrent="1" nextAc="seek">
              <p:cTn id="579" restart="whenNotActive" fill="hold" evtFilter="cancelBubble" nodeType="interactiveSeq">
                <p:stCondLst>
                  <p:cond evt="onClick" delay="0">
                    <p:tgtEl>
                      <p:spTgt spid="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0" fill="hold">
                      <p:stCondLst>
                        <p:cond delay="0"/>
                      </p:stCondLst>
                      <p:childTnLst>
                        <p:par>
                          <p:cTn id="581" fill="hold">
                            <p:stCondLst>
                              <p:cond delay="0"/>
                            </p:stCondLst>
                            <p:childTnLst>
                              <p:par>
                                <p:cTn id="58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83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FFCC"/>
                                      </p:to>
                                    </p:animClr>
                                    <p:set>
                                      <p:cBhvr>
                                        <p:cTn id="584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5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"/>
                  </p:tgtEl>
                </p:cond>
              </p:nextCondLst>
            </p:seq>
            <p:seq concurrent="1" nextAc="seek">
              <p:cTn id="586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7" fill="hold">
                      <p:stCondLst>
                        <p:cond delay="0"/>
                      </p:stCondLst>
                      <p:childTnLst>
                        <p:par>
                          <p:cTn id="588" fill="hold">
                            <p:stCondLst>
                              <p:cond delay="0"/>
                            </p:stCondLst>
                            <p:childTnLst>
                              <p:par>
                                <p:cTn id="58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90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FFCC"/>
                                      </p:to>
                                    </p:animClr>
                                    <p:set>
                                      <p:cBhvr>
                                        <p:cTn id="591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2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593" restart="whenNotActive" fill="hold" evtFilter="cancelBubble" nodeType="interactiveSeq">
                <p:stCondLst>
                  <p:cond evt="onClick" delay="0">
                    <p:tgtEl>
                      <p:spTgt spid="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4" fill="hold">
                      <p:stCondLst>
                        <p:cond delay="0"/>
                      </p:stCondLst>
                      <p:childTnLst>
                        <p:par>
                          <p:cTn id="595" fill="hold">
                            <p:stCondLst>
                              <p:cond delay="0"/>
                            </p:stCondLst>
                            <p:childTnLst>
                              <p:par>
                                <p:cTn id="59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97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FFCC"/>
                                      </p:to>
                                    </p:animClr>
                                    <p:set>
                                      <p:cBhvr>
                                        <p:cTn id="598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9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6"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37" grpId="0" animBg="1"/>
      <p:bldP spid="40" grpId="0" animBg="1"/>
      <p:bldP spid="41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50" grpId="0" animBg="1"/>
      <p:bldP spid="51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60" grpId="0" animBg="1"/>
      <p:bldP spid="61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70" grpId="0" animBg="1"/>
      <p:bldP spid="71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87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9" grpId="0" animBg="1"/>
      <p:bldP spid="1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Закончи предложение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69742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Н-р: The day 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after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Monday is </a:t>
            </a:r>
            <a:r>
              <a:rPr lang="en-US" sz="24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Tuesday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День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после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понедельника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вторник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algn="ctr">
              <a:buNone/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The day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before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Monday is </a:t>
            </a:r>
            <a:r>
              <a:rPr lang="en-US" sz="24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Sunday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День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перед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понедельником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воскресенье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.) </a:t>
            </a:r>
          </a:p>
          <a:p>
            <a:pPr fontAlgn="base"/>
            <a:r>
              <a:rPr lang="en-US" dirty="0" smtClean="0"/>
              <a:t>The day before Saturday is … 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8143900" y="6215082"/>
            <a:ext cx="785818" cy="64291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/>
          </a:p>
        </p:txBody>
      </p:sp>
      <p:sp>
        <p:nvSpPr>
          <p:cNvPr id="5" name="Управляющая кнопка: назад 4">
            <a:hlinkClick r:id="" action="ppaction://hlinkshowjump?jump=previousslide" highlightClick="1"/>
          </p:cNvPr>
          <p:cNvSpPr/>
          <p:nvPr/>
        </p:nvSpPr>
        <p:spPr>
          <a:xfrm>
            <a:off x="214282" y="6215082"/>
            <a:ext cx="785818" cy="64291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000100" y="4357694"/>
            <a:ext cx="1233671" cy="461665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</a:bodyPr>
          <a:lstStyle/>
          <a:p>
            <a:pPr algn="ctr"/>
            <a:r>
              <a:rPr lang="en-US" sz="2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Tuesday</a:t>
            </a:r>
            <a:endParaRPr lang="ru-RU" sz="2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786446" y="5181913"/>
            <a:ext cx="954492" cy="461665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</a:bodyPr>
          <a:lstStyle/>
          <a:p>
            <a:pPr algn="ctr"/>
            <a:r>
              <a:rPr lang="en-US" sz="2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Friday</a:t>
            </a:r>
            <a:endParaRPr lang="ru-RU" sz="2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857488" y="4429132"/>
            <a:ext cx="1331968" cy="461665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</a:bodyPr>
          <a:lstStyle/>
          <a:p>
            <a:pPr algn="ctr"/>
            <a:r>
              <a:rPr lang="en-US" sz="2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Saturday</a:t>
            </a:r>
            <a:endParaRPr lang="ru-RU" sz="2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643438" y="4429132"/>
            <a:ext cx="1144545" cy="461665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</a:bodyPr>
          <a:lstStyle/>
          <a:p>
            <a:pPr algn="ctr"/>
            <a:r>
              <a:rPr lang="en-US" sz="2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Sunday</a:t>
            </a:r>
            <a:endParaRPr lang="ru-RU" sz="2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643702" y="4500570"/>
            <a:ext cx="1677383" cy="461665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</a:bodyPr>
          <a:lstStyle/>
          <a:p>
            <a:pPr algn="ctr"/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Wednesday</a:t>
            </a:r>
            <a:endParaRPr lang="ru-RU" sz="2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714480" y="5181913"/>
            <a:ext cx="1364348" cy="461665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</a:bodyPr>
          <a:lstStyle/>
          <a:p>
            <a:pPr algn="ctr"/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Thursday</a:t>
            </a:r>
            <a:endParaRPr lang="ru-RU" sz="2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929058" y="5143512"/>
            <a:ext cx="1213473" cy="461665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</a:bodyPr>
          <a:lstStyle/>
          <a:p>
            <a:pPr algn="ctr"/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Monday</a:t>
            </a:r>
            <a:endParaRPr lang="ru-RU" sz="2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3.7037E-7 L 0.05138 -0.28912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00" y="-14500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1.48148E-6 L 0.55954 -0.16898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000" y="-8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1.85185E-6 L 0.35104 -0.1794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600" y="-9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4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85185E-6 L 0.15799 -0.1794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00" y="-9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5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000"/>
                            </p:stCondLst>
                            <p:childTnLst>
                              <p:par>
                                <p:cTn id="57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4.81481E-6 L -0.08195 -0.18981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00" y="-9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6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000"/>
                            </p:stCondLst>
                            <p:childTnLst>
                              <p:par>
                                <p:cTn id="70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1.85185E-6 L 0.4743 -0.27315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700" y="-13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000"/>
                            </p:stCondLst>
                            <p:childTnLst>
                              <p:par>
                                <p:cTn id="7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8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4000"/>
                            </p:stCondLst>
                            <p:childTnLst>
                              <p:par>
                                <p:cTn id="83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85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6" fill="hold">
                      <p:stCondLst>
                        <p:cond delay="0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4.81481E-6 L 0.24027 -0.28356 " pathEditMode="relative" rAng="0" ptsTypes="AA">
                                      <p:cBhvr>
                                        <p:cTn id="8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000" y="-14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000"/>
                            </p:stCondLst>
                            <p:childTnLst>
                              <p:par>
                                <p:cTn id="9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9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4000"/>
                            </p:stCondLst>
                            <p:childTnLst>
                              <p:par>
                                <p:cTn id="96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7" grpId="2"/>
      <p:bldP spid="10" grpId="0"/>
      <p:bldP spid="13" grpId="0"/>
      <p:bldP spid="13" grpId="1"/>
      <p:bldP spid="13" grpId="2"/>
      <p:bldP spid="14" grpId="0"/>
      <p:bldP spid="14" grpId="1"/>
      <p:bldP spid="14" grpId="2"/>
      <p:bldP spid="15" grpId="0"/>
      <p:bldP spid="15" grpId="1"/>
      <p:bldP spid="15" grpId="2"/>
      <p:bldP spid="16" grpId="0"/>
      <p:bldP spid="16" grpId="1"/>
      <p:bldP spid="16" grpId="2"/>
      <p:bldP spid="17" grpId="0"/>
      <p:bldP spid="17" grpId="1"/>
      <p:bldP spid="17" grpId="2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Закончи предложение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69742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Н-р: The day 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after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Monday is </a:t>
            </a:r>
            <a:r>
              <a:rPr lang="en-US" sz="24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Tuesday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День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после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понедельника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вторник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algn="ctr">
              <a:buNone/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The day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before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Monday is </a:t>
            </a:r>
            <a:r>
              <a:rPr lang="en-US" sz="24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Sunday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День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перед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понедельником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воскресенье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.) </a:t>
            </a:r>
          </a:p>
          <a:p>
            <a:pPr fontAlgn="base"/>
            <a:r>
              <a:rPr lang="en-US" dirty="0" smtClean="0"/>
              <a:t>The day after Wednesday is … .</a:t>
            </a:r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8143900" y="6215082"/>
            <a:ext cx="785818" cy="64291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/>
          </a:p>
        </p:txBody>
      </p:sp>
      <p:sp>
        <p:nvSpPr>
          <p:cNvPr id="5" name="Управляющая кнопка: назад 4">
            <a:hlinkClick r:id="" action="ppaction://hlinkshowjump?jump=previousslide" highlightClick="1"/>
          </p:cNvPr>
          <p:cNvSpPr/>
          <p:nvPr/>
        </p:nvSpPr>
        <p:spPr>
          <a:xfrm>
            <a:off x="214282" y="6215082"/>
            <a:ext cx="785818" cy="64291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000100" y="4357694"/>
            <a:ext cx="1233671" cy="461665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</a:bodyPr>
          <a:lstStyle/>
          <a:p>
            <a:pPr algn="ctr"/>
            <a:r>
              <a:rPr lang="en-US" sz="2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Tuesday</a:t>
            </a:r>
            <a:endParaRPr lang="ru-RU" sz="2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071538" y="5143512"/>
            <a:ext cx="1364349" cy="461665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</a:bodyPr>
          <a:lstStyle/>
          <a:p>
            <a:pPr algn="ctr"/>
            <a:r>
              <a:rPr lang="en-US" sz="2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Thursday</a:t>
            </a:r>
            <a:endParaRPr lang="ru-RU" sz="2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857488" y="4429132"/>
            <a:ext cx="1331968" cy="461665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</a:bodyPr>
          <a:lstStyle/>
          <a:p>
            <a:pPr algn="ctr"/>
            <a:r>
              <a:rPr lang="en-US" sz="2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Saturday</a:t>
            </a:r>
            <a:endParaRPr lang="ru-RU" sz="2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643438" y="4429132"/>
            <a:ext cx="1144545" cy="461665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</a:bodyPr>
          <a:lstStyle/>
          <a:p>
            <a:pPr algn="ctr"/>
            <a:r>
              <a:rPr lang="en-US" sz="2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Sunday</a:t>
            </a:r>
            <a:endParaRPr lang="ru-RU" sz="2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643702" y="4500570"/>
            <a:ext cx="1677383" cy="461665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</a:bodyPr>
          <a:lstStyle/>
          <a:p>
            <a:pPr algn="ctr"/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Wednesday</a:t>
            </a:r>
            <a:endParaRPr lang="ru-RU" sz="2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000760" y="5143512"/>
            <a:ext cx="954492" cy="461665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</a:bodyPr>
          <a:lstStyle/>
          <a:p>
            <a:pPr algn="ctr"/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Friday</a:t>
            </a:r>
            <a:endParaRPr lang="ru-RU" sz="2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929058" y="5143512"/>
            <a:ext cx="1213473" cy="461665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</a:bodyPr>
          <a:lstStyle/>
          <a:p>
            <a:pPr algn="ctr"/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Monday</a:t>
            </a:r>
            <a:endParaRPr lang="ru-RU" sz="2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81481E-6 L 0.54461 -0.28356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200" y="-14200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1.48148E-6 L 0.55954 -0.16898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000" y="-8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1.85185E-6 L 0.35104 -0.1794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600" y="-9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4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85185E-6 L 0.15799 -0.1794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00" y="-9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5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000"/>
                            </p:stCondLst>
                            <p:childTnLst>
                              <p:par>
                                <p:cTn id="57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4.81481E-6 L -0.08195 -0.18981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00" y="-9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6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000"/>
                            </p:stCondLst>
                            <p:childTnLst>
                              <p:par>
                                <p:cTn id="70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81481E-6 L 0.02795 -0.28356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0" y="-14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000"/>
                            </p:stCondLst>
                            <p:childTnLst>
                              <p:par>
                                <p:cTn id="7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8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4000"/>
                            </p:stCondLst>
                            <p:childTnLst>
                              <p:par>
                                <p:cTn id="83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85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6" fill="hold">
                      <p:stCondLst>
                        <p:cond delay="0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4.81481E-6 L 0.24027 -0.28356 " pathEditMode="relative" rAng="0" ptsTypes="AA">
                                      <p:cBhvr>
                                        <p:cTn id="8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000" y="-14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000"/>
                            </p:stCondLst>
                            <p:childTnLst>
                              <p:par>
                                <p:cTn id="9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9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4000"/>
                            </p:stCondLst>
                            <p:childTnLst>
                              <p:par>
                                <p:cTn id="96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7" grpId="2"/>
      <p:bldP spid="10" grpId="0"/>
      <p:bldP spid="13" grpId="0"/>
      <p:bldP spid="13" grpId="1"/>
      <p:bldP spid="13" grpId="2"/>
      <p:bldP spid="14" grpId="0"/>
      <p:bldP spid="14" grpId="1"/>
      <p:bldP spid="14" grpId="2"/>
      <p:bldP spid="15" grpId="0"/>
      <p:bldP spid="15" grpId="1"/>
      <p:bldP spid="15" grpId="2"/>
      <p:bldP spid="16" grpId="0"/>
      <p:bldP spid="16" grpId="1"/>
      <p:bldP spid="16" grpId="2"/>
      <p:bldP spid="17" grpId="0"/>
      <p:bldP spid="17" grpId="1"/>
      <p:bldP spid="17" grpId="2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Закончи предложение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69742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Н-р: The day 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after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Monday is </a:t>
            </a:r>
            <a:r>
              <a:rPr lang="en-US" sz="24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Tuesday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День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после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понедельника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вторник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algn="ctr">
              <a:buNone/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The day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before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Monday is </a:t>
            </a:r>
            <a:r>
              <a:rPr lang="en-US" sz="24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Sunday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День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перед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понедельником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воскресенье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.) </a:t>
            </a:r>
          </a:p>
          <a:p>
            <a:pPr fontAlgn="base"/>
            <a:r>
              <a:rPr lang="en-US" dirty="0" smtClean="0"/>
              <a:t>The day after Thursday is … .</a:t>
            </a:r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8143900" y="6215082"/>
            <a:ext cx="785818" cy="64291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/>
          </a:p>
        </p:txBody>
      </p:sp>
      <p:sp>
        <p:nvSpPr>
          <p:cNvPr id="5" name="Управляющая кнопка: назад 4">
            <a:hlinkClick r:id="" action="ppaction://hlinkshowjump?jump=previousslide" highlightClick="1"/>
          </p:cNvPr>
          <p:cNvSpPr/>
          <p:nvPr/>
        </p:nvSpPr>
        <p:spPr>
          <a:xfrm>
            <a:off x="214282" y="6215082"/>
            <a:ext cx="785818" cy="64291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000100" y="4357694"/>
            <a:ext cx="1233671" cy="461665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</a:bodyPr>
          <a:lstStyle/>
          <a:p>
            <a:pPr algn="ctr"/>
            <a:r>
              <a:rPr lang="en-US" sz="2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Tuesday</a:t>
            </a:r>
            <a:endParaRPr lang="ru-RU" sz="2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786446" y="5181913"/>
            <a:ext cx="954492" cy="461665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</a:bodyPr>
          <a:lstStyle/>
          <a:p>
            <a:pPr algn="ctr"/>
            <a:r>
              <a:rPr lang="en-US" sz="2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Friday</a:t>
            </a:r>
            <a:endParaRPr lang="ru-RU" sz="2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857488" y="4429132"/>
            <a:ext cx="1331968" cy="461665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</a:bodyPr>
          <a:lstStyle/>
          <a:p>
            <a:pPr algn="ctr"/>
            <a:r>
              <a:rPr lang="en-US" sz="2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Saturday</a:t>
            </a:r>
            <a:endParaRPr lang="ru-RU" sz="2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643438" y="4429132"/>
            <a:ext cx="1144545" cy="461665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</a:bodyPr>
          <a:lstStyle/>
          <a:p>
            <a:pPr algn="ctr"/>
            <a:r>
              <a:rPr lang="en-US" sz="2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Sunday</a:t>
            </a:r>
            <a:endParaRPr lang="ru-RU" sz="2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643702" y="4500570"/>
            <a:ext cx="1677383" cy="461665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</a:bodyPr>
          <a:lstStyle/>
          <a:p>
            <a:pPr algn="ctr"/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Wednesday</a:t>
            </a:r>
            <a:endParaRPr lang="ru-RU" sz="2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714480" y="5181913"/>
            <a:ext cx="1364348" cy="461665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</a:bodyPr>
          <a:lstStyle/>
          <a:p>
            <a:pPr algn="ctr"/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Thursday</a:t>
            </a:r>
            <a:endParaRPr lang="ru-RU" sz="2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929058" y="5143512"/>
            <a:ext cx="1213473" cy="461665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</a:bodyPr>
          <a:lstStyle/>
          <a:p>
            <a:pPr algn="ctr"/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Monday</a:t>
            </a:r>
            <a:endParaRPr lang="ru-RU" sz="2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3.7037E-7 L 0.05138 -0.28912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00" y="-14500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1.48148E-6 L 0.55954 -0.16898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000" y="-8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1.85185E-6 L 0.35104 -0.1794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600" y="-9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4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85185E-6 L 0.15799 -0.1794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00" y="-9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5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000"/>
                            </p:stCondLst>
                            <p:childTnLst>
                              <p:par>
                                <p:cTn id="57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4.81481E-6 L -0.08195 -0.18981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00" y="-9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6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000"/>
                            </p:stCondLst>
                            <p:childTnLst>
                              <p:par>
                                <p:cTn id="70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1.85185E-6 L 0.4743 -0.27315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700" y="-13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000"/>
                            </p:stCondLst>
                            <p:childTnLst>
                              <p:par>
                                <p:cTn id="7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8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4000"/>
                            </p:stCondLst>
                            <p:childTnLst>
                              <p:par>
                                <p:cTn id="83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85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6" fill="hold">
                      <p:stCondLst>
                        <p:cond delay="0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4.81481E-6 L 0.24027 -0.28356 " pathEditMode="relative" rAng="0" ptsTypes="AA">
                                      <p:cBhvr>
                                        <p:cTn id="8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000" y="-14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000"/>
                            </p:stCondLst>
                            <p:childTnLst>
                              <p:par>
                                <p:cTn id="9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9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4000"/>
                            </p:stCondLst>
                            <p:childTnLst>
                              <p:par>
                                <p:cTn id="96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7" grpId="2"/>
      <p:bldP spid="10" grpId="0"/>
      <p:bldP spid="13" grpId="0"/>
      <p:bldP spid="13" grpId="1"/>
      <p:bldP spid="13" grpId="2"/>
      <p:bldP spid="14" grpId="0"/>
      <p:bldP spid="14" grpId="1"/>
      <p:bldP spid="14" grpId="2"/>
      <p:bldP spid="15" grpId="0"/>
      <p:bldP spid="15" grpId="1"/>
      <p:bldP spid="15" grpId="2"/>
      <p:bldP spid="16" grpId="0"/>
      <p:bldP spid="16" grpId="1"/>
      <p:bldP spid="16" grpId="2"/>
      <p:bldP spid="17" grpId="0"/>
      <p:bldP spid="17" grpId="1"/>
      <p:bldP spid="17" grpId="2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Закончи предложение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69742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Н-р: The day 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after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Monday is </a:t>
            </a:r>
            <a:r>
              <a:rPr lang="en-US" sz="24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Tuesday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День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после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понедельника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вторник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algn="ctr">
              <a:buNone/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The day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before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Monday is </a:t>
            </a:r>
            <a:r>
              <a:rPr lang="en-US" sz="24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Sunday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День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перед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понедельником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воскресенье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.) </a:t>
            </a:r>
          </a:p>
          <a:p>
            <a:pPr fontAlgn="base"/>
            <a:r>
              <a:rPr lang="en-US" dirty="0" smtClean="0"/>
              <a:t>The day before Tuesday is … .</a:t>
            </a:r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8143900" y="6215082"/>
            <a:ext cx="785818" cy="64291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/>
          </a:p>
        </p:txBody>
      </p:sp>
      <p:sp>
        <p:nvSpPr>
          <p:cNvPr id="5" name="Управляющая кнопка: назад 4">
            <a:hlinkClick r:id="" action="ppaction://hlinkshowjump?jump=previousslide" highlightClick="1"/>
          </p:cNvPr>
          <p:cNvSpPr/>
          <p:nvPr/>
        </p:nvSpPr>
        <p:spPr>
          <a:xfrm>
            <a:off x="214282" y="6215082"/>
            <a:ext cx="785818" cy="64291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000100" y="4357694"/>
            <a:ext cx="1233671" cy="461665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</a:bodyPr>
          <a:lstStyle/>
          <a:p>
            <a:pPr algn="ctr"/>
            <a:r>
              <a:rPr lang="en-US" sz="2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Tuesday</a:t>
            </a:r>
            <a:endParaRPr lang="ru-RU" sz="2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857620" y="5143512"/>
            <a:ext cx="1213474" cy="461665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</a:bodyPr>
          <a:lstStyle/>
          <a:p>
            <a:pPr algn="ctr"/>
            <a:r>
              <a:rPr lang="en-US" sz="2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Monday</a:t>
            </a:r>
            <a:endParaRPr lang="ru-RU" sz="2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857488" y="4429132"/>
            <a:ext cx="1331968" cy="461665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</a:bodyPr>
          <a:lstStyle/>
          <a:p>
            <a:pPr algn="ctr"/>
            <a:r>
              <a:rPr lang="en-US" sz="2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Saturday</a:t>
            </a:r>
            <a:endParaRPr lang="ru-RU" sz="2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643438" y="4429132"/>
            <a:ext cx="1144545" cy="461665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</a:bodyPr>
          <a:lstStyle/>
          <a:p>
            <a:pPr algn="ctr"/>
            <a:r>
              <a:rPr lang="en-US" sz="2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Sunday</a:t>
            </a:r>
            <a:endParaRPr lang="ru-RU" sz="2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643702" y="4500570"/>
            <a:ext cx="1677383" cy="461665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</a:bodyPr>
          <a:lstStyle/>
          <a:p>
            <a:pPr algn="ctr"/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Wednesday</a:t>
            </a:r>
            <a:endParaRPr lang="ru-RU" sz="2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714480" y="5181913"/>
            <a:ext cx="1364348" cy="461665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</a:bodyPr>
          <a:lstStyle/>
          <a:p>
            <a:pPr algn="ctr"/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Thursday</a:t>
            </a:r>
            <a:endParaRPr lang="ru-RU" sz="2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000760" y="5143512"/>
            <a:ext cx="954492" cy="461665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</a:bodyPr>
          <a:lstStyle/>
          <a:p>
            <a:pPr algn="ctr"/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Friday</a:t>
            </a:r>
            <a:endParaRPr lang="ru-RU" sz="2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4.81481E-6 L 0.24011 -0.28356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000" y="-14200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1.48148E-6 L 0.55954 -0.16898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000" y="-8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1.85185E-6 L 0.35104 -0.1794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600" y="-9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4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85185E-6 L 0.15799 -0.1794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00" y="-9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5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000"/>
                            </p:stCondLst>
                            <p:childTnLst>
                              <p:par>
                                <p:cTn id="57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4.81481E-6 L -0.08195 -0.18981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00" y="-9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6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000"/>
                            </p:stCondLst>
                            <p:childTnLst>
                              <p:par>
                                <p:cTn id="70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1.85185E-6 L 0.4743 -0.27315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700" y="-13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000"/>
                            </p:stCondLst>
                            <p:childTnLst>
                              <p:par>
                                <p:cTn id="7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8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4000"/>
                            </p:stCondLst>
                            <p:childTnLst>
                              <p:par>
                                <p:cTn id="83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85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6" fill="hold">
                      <p:stCondLst>
                        <p:cond delay="0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81481E-6 L 0.02795 -0.28356 " pathEditMode="relative" rAng="0" ptsTypes="AA">
                                      <p:cBhvr>
                                        <p:cTn id="8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0" y="-14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000"/>
                            </p:stCondLst>
                            <p:childTnLst>
                              <p:par>
                                <p:cTn id="9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9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4000"/>
                            </p:stCondLst>
                            <p:childTnLst>
                              <p:par>
                                <p:cTn id="96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7" grpId="2"/>
      <p:bldP spid="10" grpId="0"/>
      <p:bldP spid="13" grpId="0"/>
      <p:bldP spid="13" grpId="1"/>
      <p:bldP spid="13" grpId="2"/>
      <p:bldP spid="14" grpId="0"/>
      <p:bldP spid="14" grpId="1"/>
      <p:bldP spid="14" grpId="2"/>
      <p:bldP spid="15" grpId="0"/>
      <p:bldP spid="15" grpId="1"/>
      <p:bldP spid="15" grpId="2"/>
      <p:bldP spid="16" grpId="0"/>
      <p:bldP spid="16" grpId="1"/>
      <p:bldP spid="16" grpId="2"/>
      <p:bldP spid="17" grpId="0"/>
      <p:bldP spid="17" grpId="1"/>
      <p:bldP spid="17" grpId="2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Закончи предложение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69742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Н-р: The day 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after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Monday is </a:t>
            </a:r>
            <a:r>
              <a:rPr lang="en-US" sz="24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Tuesday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День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после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понедельника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вторник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algn="ctr">
              <a:buNone/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The day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before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Monday is </a:t>
            </a:r>
            <a:r>
              <a:rPr lang="en-US" sz="24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Sunday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День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перед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понедельником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воскресенье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.) </a:t>
            </a:r>
          </a:p>
          <a:p>
            <a:pPr fontAlgn="base"/>
            <a:r>
              <a:rPr lang="en-US" dirty="0" smtClean="0"/>
              <a:t>The day after Friday is … .</a:t>
            </a:r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8143900" y="6215082"/>
            <a:ext cx="785818" cy="64291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/>
          </a:p>
        </p:txBody>
      </p:sp>
      <p:sp>
        <p:nvSpPr>
          <p:cNvPr id="5" name="Управляющая кнопка: назад 4">
            <a:hlinkClick r:id="" action="ppaction://hlinkshowjump?jump=previousslide" highlightClick="1"/>
          </p:cNvPr>
          <p:cNvSpPr/>
          <p:nvPr/>
        </p:nvSpPr>
        <p:spPr>
          <a:xfrm>
            <a:off x="214282" y="6215082"/>
            <a:ext cx="785818" cy="64291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000100" y="4357694"/>
            <a:ext cx="1233671" cy="461665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</a:bodyPr>
          <a:lstStyle/>
          <a:p>
            <a:pPr algn="ctr"/>
            <a:r>
              <a:rPr lang="en-US" sz="2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Tuesday</a:t>
            </a:r>
            <a:endParaRPr lang="ru-RU" sz="2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643174" y="4357694"/>
            <a:ext cx="1331968" cy="461665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</a:bodyPr>
          <a:lstStyle/>
          <a:p>
            <a:pPr algn="ctr"/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Saturday</a:t>
            </a:r>
            <a:endParaRPr lang="ru-RU" sz="2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857620" y="5143512"/>
            <a:ext cx="1213474" cy="461665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</a:bodyPr>
          <a:lstStyle/>
          <a:p>
            <a:pPr algn="ctr"/>
            <a:r>
              <a:rPr lang="en-US" sz="2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Monday</a:t>
            </a:r>
            <a:endParaRPr lang="ru-RU" sz="2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643438" y="4429132"/>
            <a:ext cx="1144545" cy="461665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</a:bodyPr>
          <a:lstStyle/>
          <a:p>
            <a:pPr algn="ctr"/>
            <a:r>
              <a:rPr lang="en-US" sz="2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Sunday</a:t>
            </a:r>
            <a:endParaRPr lang="ru-RU" sz="2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643702" y="4500570"/>
            <a:ext cx="1677383" cy="461665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</a:bodyPr>
          <a:lstStyle/>
          <a:p>
            <a:pPr algn="ctr"/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Wednesday</a:t>
            </a:r>
            <a:endParaRPr lang="ru-RU" sz="2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714480" y="5181913"/>
            <a:ext cx="1364348" cy="461665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</a:bodyPr>
          <a:lstStyle/>
          <a:p>
            <a:pPr algn="ctr"/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Thursday</a:t>
            </a:r>
            <a:endParaRPr lang="ru-RU" sz="2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000760" y="5143512"/>
            <a:ext cx="954492" cy="461665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</a:bodyPr>
          <a:lstStyle/>
          <a:p>
            <a:pPr algn="ctr"/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Friday</a:t>
            </a:r>
            <a:endParaRPr lang="ru-RU" sz="2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1.48148E-6 L 0.37447 -0.16898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700" y="-8400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1.48148E-6 L 0.55954 -0.16898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000" y="-8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4.81481E-6 L 0.24809 -0.27314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400" y="-13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4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85185E-6 L 0.15799 -0.1794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00" y="-9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5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000"/>
                            </p:stCondLst>
                            <p:childTnLst>
                              <p:par>
                                <p:cTn id="57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4.81481E-6 L -0.08195 -0.18981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00" y="-9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6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000"/>
                            </p:stCondLst>
                            <p:childTnLst>
                              <p:par>
                                <p:cTn id="70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1.85185E-6 L 0.4743 -0.27315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700" y="-13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000"/>
                            </p:stCondLst>
                            <p:childTnLst>
                              <p:par>
                                <p:cTn id="7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8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4000"/>
                            </p:stCondLst>
                            <p:childTnLst>
                              <p:par>
                                <p:cTn id="83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85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6" fill="hold">
                      <p:stCondLst>
                        <p:cond delay="0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81481E-6 L 0.02795 -0.28356 " pathEditMode="relative" rAng="0" ptsTypes="AA">
                                      <p:cBhvr>
                                        <p:cTn id="8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0" y="-14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000"/>
                            </p:stCondLst>
                            <p:childTnLst>
                              <p:par>
                                <p:cTn id="9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9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4000"/>
                            </p:stCondLst>
                            <p:childTnLst>
                              <p:par>
                                <p:cTn id="96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7" grpId="2"/>
      <p:bldP spid="10" grpId="0"/>
      <p:bldP spid="13" grpId="0"/>
      <p:bldP spid="13" grpId="1"/>
      <p:bldP spid="13" grpId="2"/>
      <p:bldP spid="14" grpId="0"/>
      <p:bldP spid="14" grpId="1"/>
      <p:bldP spid="14" grpId="2"/>
      <p:bldP spid="15" grpId="0"/>
      <p:bldP spid="15" grpId="1"/>
      <p:bldP spid="15" grpId="2"/>
      <p:bldP spid="16" grpId="0"/>
      <p:bldP spid="16" grpId="1"/>
      <p:bldP spid="16" grpId="2"/>
      <p:bldP spid="17" grpId="0"/>
      <p:bldP spid="17" grpId="1"/>
      <p:bldP spid="17" grpId="2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Закончи предложение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69742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Н-р: The day 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after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Monday is </a:t>
            </a:r>
            <a:r>
              <a:rPr lang="en-US" sz="24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Tuesday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День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после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понедельника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вторник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algn="ctr">
              <a:buNone/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The day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before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Monday is </a:t>
            </a:r>
            <a:r>
              <a:rPr lang="en-US" sz="24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Sunday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День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перед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понедельником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воскресенье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.) </a:t>
            </a:r>
          </a:p>
          <a:p>
            <a:pPr fontAlgn="base"/>
            <a:r>
              <a:rPr lang="en-US" dirty="0" smtClean="0"/>
              <a:t>The day before Thursday is … .</a:t>
            </a:r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8143900" y="6215082"/>
            <a:ext cx="785818" cy="64291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/>
          </a:p>
        </p:txBody>
      </p:sp>
      <p:sp>
        <p:nvSpPr>
          <p:cNvPr id="5" name="Управляющая кнопка: назад 4">
            <a:hlinkClick r:id="" action="ppaction://hlinkshowjump?jump=previousslide" highlightClick="1"/>
          </p:cNvPr>
          <p:cNvSpPr/>
          <p:nvPr/>
        </p:nvSpPr>
        <p:spPr>
          <a:xfrm>
            <a:off x="214282" y="6215082"/>
            <a:ext cx="785818" cy="64291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000100" y="4357694"/>
            <a:ext cx="1233671" cy="461665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</a:bodyPr>
          <a:lstStyle/>
          <a:p>
            <a:pPr algn="ctr"/>
            <a:r>
              <a:rPr lang="en-US" sz="2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Tuesday</a:t>
            </a:r>
            <a:endParaRPr lang="ru-RU" sz="2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715140" y="4357694"/>
            <a:ext cx="1677382" cy="461665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</a:bodyPr>
          <a:lstStyle/>
          <a:p>
            <a:pPr algn="ctr"/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Wednesday</a:t>
            </a:r>
            <a:endParaRPr lang="ru-RU" sz="2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857620" y="5143512"/>
            <a:ext cx="1213474" cy="461665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</a:bodyPr>
          <a:lstStyle/>
          <a:p>
            <a:pPr algn="ctr"/>
            <a:r>
              <a:rPr lang="en-US" sz="2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Monday</a:t>
            </a:r>
            <a:endParaRPr lang="ru-RU" sz="2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643438" y="4429132"/>
            <a:ext cx="1144545" cy="461665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</a:bodyPr>
          <a:lstStyle/>
          <a:p>
            <a:pPr algn="ctr"/>
            <a:r>
              <a:rPr lang="en-US" sz="2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Sunday</a:t>
            </a:r>
            <a:endParaRPr lang="ru-RU" sz="2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643174" y="4357694"/>
            <a:ext cx="1331968" cy="461665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</a:bodyPr>
          <a:lstStyle/>
          <a:p>
            <a:pPr algn="ctr"/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Saturday</a:t>
            </a:r>
            <a:endParaRPr lang="ru-RU" sz="2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714480" y="5181913"/>
            <a:ext cx="1364348" cy="461665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</a:bodyPr>
          <a:lstStyle/>
          <a:p>
            <a:pPr algn="ctr"/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Thursday</a:t>
            </a:r>
            <a:endParaRPr lang="ru-RU" sz="2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000760" y="5143512"/>
            <a:ext cx="954492" cy="461665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</a:bodyPr>
          <a:lstStyle/>
          <a:p>
            <a:pPr algn="ctr"/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Friday</a:t>
            </a:r>
            <a:endParaRPr lang="ru-RU" sz="2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1.48148E-6 L -0.08976 -0.16898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00" y="-8400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48148E-6 L 0.55955 -0.16898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000" y="-8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4.81481E-6 L 0.24809 -0.27314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400" y="-13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4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85185E-6 L 0.15799 -0.1794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00" y="-9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5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000"/>
                            </p:stCondLst>
                            <p:childTnLst>
                              <p:par>
                                <p:cTn id="57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1.48148E-6 L 0.37447 -0.16898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700" y="-8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6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000"/>
                            </p:stCondLst>
                            <p:childTnLst>
                              <p:par>
                                <p:cTn id="70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1.85185E-6 L 0.4743 -0.27315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700" y="-13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000"/>
                            </p:stCondLst>
                            <p:childTnLst>
                              <p:par>
                                <p:cTn id="7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8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4000"/>
                            </p:stCondLst>
                            <p:childTnLst>
                              <p:par>
                                <p:cTn id="83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85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6" fill="hold">
                      <p:stCondLst>
                        <p:cond delay="0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81481E-6 L 0.02795 -0.28356 " pathEditMode="relative" rAng="0" ptsTypes="AA">
                                      <p:cBhvr>
                                        <p:cTn id="8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0" y="-14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000"/>
                            </p:stCondLst>
                            <p:childTnLst>
                              <p:par>
                                <p:cTn id="9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9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4000"/>
                            </p:stCondLst>
                            <p:childTnLst>
                              <p:par>
                                <p:cTn id="96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7" grpId="2"/>
      <p:bldP spid="10" grpId="0"/>
      <p:bldP spid="13" grpId="0"/>
      <p:bldP spid="13" grpId="1"/>
      <p:bldP spid="13" grpId="2"/>
      <p:bldP spid="14" grpId="0"/>
      <p:bldP spid="14" grpId="1"/>
      <p:bldP spid="14" grpId="2"/>
      <p:bldP spid="15" grpId="0"/>
      <p:bldP spid="15" grpId="1"/>
      <p:bldP spid="15" grpId="2"/>
      <p:bldP spid="16" grpId="0"/>
      <p:bldP spid="16" grpId="1"/>
      <p:bldP spid="16" grpId="2"/>
      <p:bldP spid="17" grpId="0"/>
      <p:bldP spid="17" grpId="1"/>
      <p:bldP spid="17" grpId="2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Можно распечатать и пройти лабиринт</a:t>
            </a:r>
            <a:endParaRPr lang="ru-RU" dirty="0"/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1571612"/>
            <a:ext cx="6562725" cy="490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Управляющая кнопка: назад 4">
            <a:hlinkClick r:id="" action="ppaction://hlinkshowjump?jump=previousslide" highlightClick="1"/>
          </p:cNvPr>
          <p:cNvSpPr/>
          <p:nvPr/>
        </p:nvSpPr>
        <p:spPr>
          <a:xfrm>
            <a:off x="214282" y="6215082"/>
            <a:ext cx="785818" cy="64291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357166"/>
            <a:ext cx="7358114" cy="841248"/>
          </a:xfrm>
        </p:spPr>
        <p:txBody>
          <a:bodyPr>
            <a:noAutofit/>
          </a:bodyPr>
          <a:lstStyle/>
          <a:p>
            <a:r>
              <a:rPr lang="ru-RU" sz="7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Произношение</a:t>
            </a:r>
            <a:endParaRPr lang="ru-RU" sz="7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28662" y="1633558"/>
            <a:ext cx="4191000" cy="4724400"/>
          </a:xfrm>
        </p:spPr>
        <p:txBody>
          <a:bodyPr>
            <a:normAutofit/>
          </a:bodyPr>
          <a:lstStyle/>
          <a:p>
            <a:r>
              <a:rPr lang="en-US" dirty="0" smtClean="0"/>
              <a:t>Monday</a:t>
            </a:r>
            <a:r>
              <a:rPr lang="ru-RU" dirty="0" smtClean="0"/>
              <a:t> </a:t>
            </a:r>
            <a:endParaRPr lang="en-US" dirty="0" smtClean="0"/>
          </a:p>
          <a:p>
            <a:r>
              <a:rPr lang="en-US" dirty="0" smtClean="0"/>
              <a:t>Tuesday</a:t>
            </a:r>
          </a:p>
          <a:p>
            <a:r>
              <a:rPr lang="en-US" dirty="0" smtClean="0"/>
              <a:t>Wednesday</a:t>
            </a:r>
          </a:p>
          <a:p>
            <a:r>
              <a:rPr lang="en-US" dirty="0" smtClean="0"/>
              <a:t>Thursday</a:t>
            </a:r>
          </a:p>
          <a:p>
            <a:r>
              <a:rPr lang="en-US" dirty="0" smtClean="0"/>
              <a:t>Friday</a:t>
            </a:r>
          </a:p>
          <a:p>
            <a:r>
              <a:rPr lang="en-US" dirty="0" smtClean="0"/>
              <a:t>Saturday</a:t>
            </a:r>
          </a:p>
          <a:p>
            <a:r>
              <a:rPr lang="en-US" dirty="0" smtClean="0"/>
              <a:t>Sunday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Понедельник</a:t>
            </a:r>
          </a:p>
          <a:p>
            <a:r>
              <a:rPr lang="ru-RU" dirty="0" smtClean="0"/>
              <a:t>Вторник</a:t>
            </a:r>
          </a:p>
          <a:p>
            <a:r>
              <a:rPr lang="ru-RU" dirty="0" smtClean="0"/>
              <a:t>Среда</a:t>
            </a:r>
          </a:p>
          <a:p>
            <a:r>
              <a:rPr lang="ru-RU" dirty="0" smtClean="0"/>
              <a:t>Четверг</a:t>
            </a:r>
          </a:p>
          <a:p>
            <a:r>
              <a:rPr lang="ru-RU" dirty="0" smtClean="0"/>
              <a:t>Пятница</a:t>
            </a:r>
          </a:p>
          <a:p>
            <a:r>
              <a:rPr lang="ru-RU" dirty="0" smtClean="0"/>
              <a:t>Суббота</a:t>
            </a:r>
          </a:p>
          <a:p>
            <a:r>
              <a:rPr lang="ru-RU" dirty="0" smtClean="0"/>
              <a:t>Воскресенье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8143900" y="6215082"/>
            <a:ext cx="785818" cy="64291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назад 5">
            <a:hlinkClick r:id="" action="ppaction://hlinkshowjump?jump=previousslide" highlightClick="1"/>
          </p:cNvPr>
          <p:cNvSpPr/>
          <p:nvPr/>
        </p:nvSpPr>
        <p:spPr>
          <a:xfrm>
            <a:off x="214282" y="6215082"/>
            <a:ext cx="785818" cy="64291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214290"/>
            <a:ext cx="9001156" cy="84124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Расставь дни недели по порядку,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 начиная с понедельника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643042" y="2071678"/>
            <a:ext cx="1928826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357290" y="3786190"/>
            <a:ext cx="2571768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071538" y="4357694"/>
            <a:ext cx="3071834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928662" y="4929198"/>
            <a:ext cx="3286148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642910" y="5500702"/>
            <a:ext cx="3786214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500166" y="2643182"/>
            <a:ext cx="2214578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428728" y="3214686"/>
            <a:ext cx="2357454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8143900" y="6215082"/>
            <a:ext cx="785818" cy="64291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Управляющая кнопка: назад 13">
            <a:hlinkClick r:id="" action="ppaction://hlinkshowjump?jump=previousslide" highlightClick="1"/>
          </p:cNvPr>
          <p:cNvSpPr/>
          <p:nvPr/>
        </p:nvSpPr>
        <p:spPr>
          <a:xfrm>
            <a:off x="214282" y="6215082"/>
            <a:ext cx="785818" cy="64291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6000760" y="3429000"/>
            <a:ext cx="2054216" cy="769441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</a:bodyPr>
          <a:lstStyle/>
          <a:p>
            <a:pPr algn="ctr"/>
            <a:r>
              <a:rPr lang="en-US" sz="4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Monday</a:t>
            </a:r>
            <a:endParaRPr lang="ru-RU" sz="4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929322" y="1214422"/>
            <a:ext cx="2093394" cy="769441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</a:bodyPr>
          <a:lstStyle/>
          <a:p>
            <a:pPr algn="ctr"/>
            <a:r>
              <a:rPr lang="en-US" sz="4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Tuesday</a:t>
            </a:r>
            <a:endParaRPr lang="ru-RU" sz="4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929322" y="5500702"/>
            <a:ext cx="2893484" cy="769441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</a:bodyPr>
          <a:lstStyle/>
          <a:p>
            <a:pPr algn="ctr"/>
            <a:r>
              <a:rPr lang="en-US" sz="4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Wednesday</a:t>
            </a:r>
            <a:endParaRPr lang="ru-RU" sz="4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000760" y="2000240"/>
            <a:ext cx="2322047" cy="769441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</a:bodyPr>
          <a:lstStyle/>
          <a:p>
            <a:pPr algn="ctr"/>
            <a:r>
              <a:rPr lang="en-US" sz="4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Thursday</a:t>
            </a:r>
            <a:endParaRPr lang="ru-RU" sz="4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6143636" y="4857760"/>
            <a:ext cx="1592487" cy="769441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</a:bodyPr>
          <a:lstStyle/>
          <a:p>
            <a:pPr algn="ctr"/>
            <a:r>
              <a:rPr lang="en-US" sz="4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Friday</a:t>
            </a:r>
            <a:endParaRPr lang="ru-RU" sz="4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000760" y="2786058"/>
            <a:ext cx="2285562" cy="769441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</a:bodyPr>
          <a:lstStyle/>
          <a:p>
            <a:pPr algn="ctr"/>
            <a:r>
              <a:rPr lang="en-US" sz="4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Saturday</a:t>
            </a:r>
            <a:endParaRPr lang="ru-RU" sz="4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6072198" y="4143380"/>
            <a:ext cx="1943610" cy="769441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</a:bodyPr>
          <a:lstStyle/>
          <a:p>
            <a:pPr algn="ctr"/>
            <a:r>
              <a:rPr lang="en-US" sz="4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Sunday</a:t>
            </a:r>
            <a:endParaRPr lang="ru-RU" sz="4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1.48148E-6 L -0.48907 -0.2134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500" y="-10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1.85185E-6 L -0.48334 0.19329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200" y="9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66 -0.00116 L -0.52709 -0.34768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500" y="-17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4.81481E-6 L -0.50365 0.23634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200" y="11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1.85185E-6 L -0.47934 -0.08588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000" y="-4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48148E-6 L -0.50174 0.30023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100" y="1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4.81481E-6 L -0.4908 0.18634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500" y="9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Соотнеси день недели с транскрипцией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57224" y="2000240"/>
            <a:ext cx="3643338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Monday</a:t>
            </a:r>
            <a:endParaRPr lang="ru-RU" sz="8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929322" y="4344423"/>
            <a:ext cx="201850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dirty="0" smtClean="0"/>
              <a:t>[ 'm</a:t>
            </a:r>
            <a:r>
              <a:rPr lang="el-GR" sz="3200" dirty="0" smtClean="0"/>
              <a:t>Λ</a:t>
            </a:r>
            <a:r>
              <a:rPr lang="en-US" sz="3200" dirty="0" err="1" smtClean="0"/>
              <a:t>ndei</a:t>
            </a:r>
            <a:r>
              <a:rPr lang="en-US" sz="3200" dirty="0" smtClean="0"/>
              <a:t> ]</a:t>
            </a:r>
            <a:endParaRPr lang="ru-RU" sz="3200" dirty="0" smtClean="0"/>
          </a:p>
        </p:txBody>
      </p:sp>
      <p:sp>
        <p:nvSpPr>
          <p:cNvPr id="16" name="Прямоугольник 15"/>
          <p:cNvSpPr/>
          <p:nvPr/>
        </p:nvSpPr>
        <p:spPr>
          <a:xfrm>
            <a:off x="5949765" y="5786454"/>
            <a:ext cx="180209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dirty="0" smtClean="0"/>
              <a:t>[ '</a:t>
            </a:r>
            <a:r>
              <a:rPr lang="en-US" sz="3200" dirty="0" err="1" smtClean="0"/>
              <a:t>fraidei</a:t>
            </a:r>
            <a:r>
              <a:rPr lang="en-US" sz="3200" dirty="0" smtClean="0"/>
              <a:t> ]</a:t>
            </a:r>
            <a:endParaRPr lang="ru-RU" sz="3200" dirty="0" smtClean="0"/>
          </a:p>
        </p:txBody>
      </p:sp>
      <p:sp>
        <p:nvSpPr>
          <p:cNvPr id="17" name="Прямоугольник 16"/>
          <p:cNvSpPr/>
          <p:nvPr/>
        </p:nvSpPr>
        <p:spPr>
          <a:xfrm>
            <a:off x="5949765" y="3630043"/>
            <a:ext cx="187583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dirty="0" smtClean="0"/>
              <a:t>[ 's</a:t>
            </a:r>
            <a:r>
              <a:rPr lang="el-GR" sz="3200" dirty="0" smtClean="0"/>
              <a:t>Λ</a:t>
            </a:r>
            <a:r>
              <a:rPr lang="en-US" sz="3200" dirty="0" err="1" smtClean="0"/>
              <a:t>ndei</a:t>
            </a:r>
            <a:r>
              <a:rPr lang="en-US" sz="3200" dirty="0" smtClean="0"/>
              <a:t> ]</a:t>
            </a:r>
            <a:endParaRPr lang="ru-RU" sz="3200" dirty="0" smtClean="0"/>
          </a:p>
        </p:txBody>
      </p:sp>
      <p:sp>
        <p:nvSpPr>
          <p:cNvPr id="18" name="Прямоугольник 17"/>
          <p:cNvSpPr/>
          <p:nvPr/>
        </p:nvSpPr>
        <p:spPr>
          <a:xfrm>
            <a:off x="5949765" y="2915663"/>
            <a:ext cx="210929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dirty="0" smtClean="0"/>
              <a:t>[ '</a:t>
            </a:r>
            <a:r>
              <a:rPr lang="en-US" sz="3200" dirty="0" err="1" smtClean="0"/>
              <a:t>wenzdei</a:t>
            </a:r>
            <a:r>
              <a:rPr lang="en-US" sz="3200" dirty="0" smtClean="0"/>
              <a:t> ]</a:t>
            </a:r>
            <a:endParaRPr lang="ru-RU" sz="3200" dirty="0" smtClean="0"/>
          </a:p>
        </p:txBody>
      </p:sp>
      <p:sp>
        <p:nvSpPr>
          <p:cNvPr id="19" name="Прямоугольник 18"/>
          <p:cNvSpPr/>
          <p:nvPr/>
        </p:nvSpPr>
        <p:spPr>
          <a:xfrm>
            <a:off x="5949765" y="5072074"/>
            <a:ext cx="212269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3200" dirty="0" smtClean="0"/>
              <a:t>[ '</a:t>
            </a:r>
            <a:r>
              <a:rPr lang="en-US" sz="3200" dirty="0" err="1" smtClean="0"/>
              <a:t>sætədei</a:t>
            </a:r>
            <a:r>
              <a:rPr lang="en-US" sz="3200" dirty="0" smtClean="0"/>
              <a:t> ]</a:t>
            </a:r>
            <a:endParaRPr lang="ru-RU" sz="3200" dirty="0" smtClean="0"/>
          </a:p>
        </p:txBody>
      </p:sp>
      <p:sp>
        <p:nvSpPr>
          <p:cNvPr id="20" name="Прямоугольник 19"/>
          <p:cNvSpPr/>
          <p:nvPr/>
        </p:nvSpPr>
        <p:spPr>
          <a:xfrm>
            <a:off x="5949765" y="1486903"/>
            <a:ext cx="195277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3200" dirty="0" smtClean="0"/>
              <a:t>[ '</a:t>
            </a:r>
            <a:r>
              <a:rPr lang="en-US" sz="3200" dirty="0" err="1" smtClean="0"/>
              <a:t>tju:zdei</a:t>
            </a:r>
            <a:r>
              <a:rPr lang="en-US" sz="3200" dirty="0" smtClean="0"/>
              <a:t> ]</a:t>
            </a:r>
            <a:endParaRPr lang="ru-RU" sz="3200" dirty="0" smtClean="0"/>
          </a:p>
        </p:txBody>
      </p:sp>
      <p:sp>
        <p:nvSpPr>
          <p:cNvPr id="21" name="Прямоугольник 20"/>
          <p:cNvSpPr/>
          <p:nvPr/>
        </p:nvSpPr>
        <p:spPr>
          <a:xfrm>
            <a:off x="5949765" y="2201283"/>
            <a:ext cx="195117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sz="3200" dirty="0" smtClean="0"/>
              <a:t>[ 'θ</a:t>
            </a:r>
            <a:r>
              <a:rPr lang="en-US" sz="3200" dirty="0" smtClean="0"/>
              <a:t>ə:zdei ]</a:t>
            </a:r>
            <a:endParaRPr lang="ru-RU" sz="3200" dirty="0" smtClean="0"/>
          </a:p>
        </p:txBody>
      </p:sp>
      <p:sp>
        <p:nvSpPr>
          <p:cNvPr id="45" name="Прямоугольник 44"/>
          <p:cNvSpPr/>
          <p:nvPr/>
        </p:nvSpPr>
        <p:spPr>
          <a:xfrm>
            <a:off x="571472" y="3429000"/>
            <a:ext cx="4143372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dirty="0" smtClean="0"/>
              <a:t>['m</a:t>
            </a:r>
            <a:r>
              <a:rPr lang="el-GR" sz="7200" dirty="0" smtClean="0"/>
              <a:t>Λ</a:t>
            </a:r>
            <a:r>
              <a:rPr lang="en-US" sz="7200" dirty="0" err="1" smtClean="0"/>
              <a:t>ndei</a:t>
            </a:r>
            <a:r>
              <a:rPr lang="en-US" sz="7200" dirty="0" smtClean="0"/>
              <a:t>]</a:t>
            </a:r>
            <a:endParaRPr lang="ru-RU" sz="7200" dirty="0" smtClean="0"/>
          </a:p>
        </p:txBody>
      </p:sp>
      <p:sp>
        <p:nvSpPr>
          <p:cNvPr id="47" name="Управляющая кнопка: далее 46">
            <a:hlinkClick r:id="" action="ppaction://hlinkshowjump?jump=nextslide" highlightClick="1"/>
          </p:cNvPr>
          <p:cNvSpPr/>
          <p:nvPr/>
        </p:nvSpPr>
        <p:spPr>
          <a:xfrm>
            <a:off x="8143900" y="6215082"/>
            <a:ext cx="785818" cy="64291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Управляющая кнопка: назад 47">
            <a:hlinkClick r:id="" action="ppaction://hlinkshowjump?jump=previousslide" highlightClick="1"/>
          </p:cNvPr>
          <p:cNvSpPr/>
          <p:nvPr/>
        </p:nvSpPr>
        <p:spPr>
          <a:xfrm>
            <a:off x="214282" y="6215082"/>
            <a:ext cx="785818" cy="64291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2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3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4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4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5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6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BE916"/>
                                      </p:to>
                                    </p:animClr>
                                    <p:set>
                                      <p:cBhvr>
                                        <p:cTn id="7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14" grpId="0"/>
      <p:bldP spid="14" grpId="1"/>
      <p:bldP spid="16" grpId="0"/>
      <p:bldP spid="16" grpId="1"/>
      <p:bldP spid="17" grpId="0"/>
      <p:bldP spid="17" grpId="1"/>
      <p:bldP spid="18" grpId="0"/>
      <p:bldP spid="18" grpId="1"/>
      <p:bldP spid="19" grpId="0"/>
      <p:bldP spid="19" grpId="1"/>
      <p:bldP spid="20" grpId="0"/>
      <p:bldP spid="20" grpId="1"/>
      <p:bldP spid="21" grpId="0"/>
      <p:bldP spid="21" grpId="1"/>
      <p:bldP spid="45" grpId="0"/>
      <p:bldP spid="45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Соотнеси день недели с транскрипцией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57224" y="2000240"/>
            <a:ext cx="392909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Tuesday</a:t>
            </a:r>
            <a:endParaRPr lang="ru-RU" sz="8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929322" y="1486903"/>
            <a:ext cx="195277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dirty="0" smtClean="0"/>
              <a:t>[ '</a:t>
            </a:r>
            <a:r>
              <a:rPr lang="en-US" sz="3200" dirty="0" err="1" smtClean="0"/>
              <a:t>tju:zdei</a:t>
            </a:r>
            <a:r>
              <a:rPr lang="en-US" sz="3200" dirty="0" smtClean="0"/>
              <a:t> ]</a:t>
            </a:r>
            <a:endParaRPr lang="ru-RU" sz="3200" dirty="0" smtClean="0"/>
          </a:p>
        </p:txBody>
      </p:sp>
      <p:sp>
        <p:nvSpPr>
          <p:cNvPr id="16" name="Прямоугольник 15"/>
          <p:cNvSpPr/>
          <p:nvPr/>
        </p:nvSpPr>
        <p:spPr>
          <a:xfrm>
            <a:off x="5949765" y="5773183"/>
            <a:ext cx="180209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dirty="0" smtClean="0"/>
              <a:t>[ '</a:t>
            </a:r>
            <a:r>
              <a:rPr lang="en-US" sz="3200" dirty="0" err="1" smtClean="0"/>
              <a:t>fraidei</a:t>
            </a:r>
            <a:r>
              <a:rPr lang="en-US" sz="3200" dirty="0" smtClean="0"/>
              <a:t> ]</a:t>
            </a:r>
            <a:endParaRPr lang="ru-RU" sz="3200" dirty="0" smtClean="0"/>
          </a:p>
        </p:txBody>
      </p:sp>
      <p:sp>
        <p:nvSpPr>
          <p:cNvPr id="17" name="Прямоугольник 16"/>
          <p:cNvSpPr/>
          <p:nvPr/>
        </p:nvSpPr>
        <p:spPr>
          <a:xfrm>
            <a:off x="5949765" y="3630043"/>
            <a:ext cx="187583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dirty="0" smtClean="0"/>
              <a:t>[ 's</a:t>
            </a:r>
            <a:r>
              <a:rPr lang="el-GR" sz="3200" dirty="0" smtClean="0"/>
              <a:t>Λ</a:t>
            </a:r>
            <a:r>
              <a:rPr lang="en-US" sz="3200" dirty="0" err="1" smtClean="0"/>
              <a:t>ndei</a:t>
            </a:r>
            <a:r>
              <a:rPr lang="en-US" sz="3200" dirty="0" smtClean="0"/>
              <a:t> ]</a:t>
            </a:r>
            <a:endParaRPr lang="ru-RU" sz="3200" dirty="0" smtClean="0"/>
          </a:p>
        </p:txBody>
      </p:sp>
      <p:sp>
        <p:nvSpPr>
          <p:cNvPr id="18" name="Прямоугольник 17"/>
          <p:cNvSpPr/>
          <p:nvPr/>
        </p:nvSpPr>
        <p:spPr>
          <a:xfrm>
            <a:off x="5949765" y="2844225"/>
            <a:ext cx="210929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dirty="0" smtClean="0"/>
              <a:t>[ '</a:t>
            </a:r>
            <a:r>
              <a:rPr lang="en-US" sz="3200" dirty="0" err="1" smtClean="0"/>
              <a:t>wenzdei</a:t>
            </a:r>
            <a:r>
              <a:rPr lang="en-US" sz="3200" dirty="0" smtClean="0"/>
              <a:t> ]</a:t>
            </a:r>
            <a:endParaRPr lang="ru-RU" sz="3200" dirty="0" smtClean="0"/>
          </a:p>
        </p:txBody>
      </p:sp>
      <p:sp>
        <p:nvSpPr>
          <p:cNvPr id="19" name="Прямоугольник 18"/>
          <p:cNvSpPr/>
          <p:nvPr/>
        </p:nvSpPr>
        <p:spPr>
          <a:xfrm>
            <a:off x="5949765" y="5072074"/>
            <a:ext cx="212269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3200" dirty="0" smtClean="0"/>
              <a:t>[ '</a:t>
            </a:r>
            <a:r>
              <a:rPr lang="en-US" sz="3200" dirty="0" err="1" smtClean="0"/>
              <a:t>sætədei</a:t>
            </a:r>
            <a:r>
              <a:rPr lang="en-US" sz="3200" dirty="0" smtClean="0"/>
              <a:t> ]</a:t>
            </a:r>
            <a:endParaRPr lang="ru-RU" sz="3200" dirty="0" smtClean="0"/>
          </a:p>
        </p:txBody>
      </p:sp>
      <p:sp>
        <p:nvSpPr>
          <p:cNvPr id="20" name="Прямоугольник 19"/>
          <p:cNvSpPr/>
          <p:nvPr/>
        </p:nvSpPr>
        <p:spPr>
          <a:xfrm>
            <a:off x="5949765" y="4344423"/>
            <a:ext cx="195277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3200" dirty="0" smtClean="0"/>
              <a:t>['m</a:t>
            </a:r>
            <a:r>
              <a:rPr lang="el-GR" sz="3200" dirty="0" smtClean="0"/>
              <a:t>Λ</a:t>
            </a:r>
            <a:r>
              <a:rPr lang="en-US" sz="3200" dirty="0" err="1" smtClean="0"/>
              <a:t>ndei</a:t>
            </a:r>
            <a:r>
              <a:rPr lang="en-US" sz="3200" dirty="0" smtClean="0"/>
              <a:t> ]</a:t>
            </a:r>
            <a:endParaRPr lang="ru-RU" sz="3200" dirty="0" smtClean="0"/>
          </a:p>
        </p:txBody>
      </p:sp>
      <p:sp>
        <p:nvSpPr>
          <p:cNvPr id="21" name="Прямоугольник 20"/>
          <p:cNvSpPr/>
          <p:nvPr/>
        </p:nvSpPr>
        <p:spPr>
          <a:xfrm>
            <a:off x="5949765" y="2201283"/>
            <a:ext cx="195117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sz="3200" dirty="0" smtClean="0"/>
              <a:t>[ 'θ</a:t>
            </a:r>
            <a:r>
              <a:rPr lang="en-US" sz="3200" dirty="0" smtClean="0"/>
              <a:t>ə:zdei ]</a:t>
            </a:r>
            <a:endParaRPr lang="ru-RU" sz="3200" dirty="0" smtClean="0"/>
          </a:p>
        </p:txBody>
      </p:sp>
      <p:sp>
        <p:nvSpPr>
          <p:cNvPr id="45" name="Прямоугольник 44"/>
          <p:cNvSpPr/>
          <p:nvPr/>
        </p:nvSpPr>
        <p:spPr>
          <a:xfrm>
            <a:off x="571472" y="3429000"/>
            <a:ext cx="4143372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dirty="0" smtClean="0"/>
              <a:t>['</a:t>
            </a:r>
            <a:r>
              <a:rPr lang="en-US" sz="7200" dirty="0" err="1" smtClean="0"/>
              <a:t>tju:zdei</a:t>
            </a:r>
            <a:r>
              <a:rPr lang="en-US" sz="7200" dirty="0" smtClean="0"/>
              <a:t>]</a:t>
            </a:r>
            <a:endParaRPr lang="ru-RU" sz="7200" dirty="0" smtClean="0"/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8143900" y="6215082"/>
            <a:ext cx="785818" cy="64291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Управляющая кнопка: назад 14">
            <a:hlinkClick r:id="" action="ppaction://hlinkshowjump?jump=previousslide" highlightClick="1"/>
          </p:cNvPr>
          <p:cNvSpPr/>
          <p:nvPr/>
        </p:nvSpPr>
        <p:spPr>
          <a:xfrm>
            <a:off x="214282" y="6215082"/>
            <a:ext cx="785818" cy="64291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2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3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3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4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5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5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BE916"/>
                                      </p:to>
                                    </p:animClr>
                                    <p:set>
                                      <p:cBhvr>
                                        <p:cTn id="6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6" grpId="1"/>
      <p:bldP spid="17" grpId="0"/>
      <p:bldP spid="17" grpId="1"/>
      <p:bldP spid="18" grpId="0"/>
      <p:bldP spid="18" grpId="1"/>
      <p:bldP spid="19" grpId="0"/>
      <p:bldP spid="19" grpId="1"/>
      <p:bldP spid="20" grpId="0"/>
      <p:bldP spid="20" grpId="1"/>
      <p:bldP spid="21" grpId="0"/>
      <p:bldP spid="21" grpId="1"/>
      <p:bldP spid="45" grpId="0"/>
      <p:bldP spid="45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Соотнеси день недели с транскрипцией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2000240"/>
            <a:ext cx="5214974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Wednesday</a:t>
            </a:r>
            <a:endParaRPr lang="ru-RU" sz="8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929322" y="2915663"/>
            <a:ext cx="200670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dirty="0" smtClean="0"/>
              <a:t>['</a:t>
            </a:r>
            <a:r>
              <a:rPr lang="en-US" sz="3200" dirty="0" err="1" smtClean="0"/>
              <a:t>wenzdei</a:t>
            </a:r>
            <a:r>
              <a:rPr lang="en-US" sz="3200" dirty="0" smtClean="0"/>
              <a:t> ]</a:t>
            </a:r>
            <a:endParaRPr lang="ru-RU" sz="3200" dirty="0" smtClean="0"/>
          </a:p>
        </p:txBody>
      </p:sp>
      <p:sp>
        <p:nvSpPr>
          <p:cNvPr id="16" name="Прямоугольник 15"/>
          <p:cNvSpPr/>
          <p:nvPr/>
        </p:nvSpPr>
        <p:spPr>
          <a:xfrm>
            <a:off x="5949765" y="5773183"/>
            <a:ext cx="180209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dirty="0" smtClean="0"/>
              <a:t>[ '</a:t>
            </a:r>
            <a:r>
              <a:rPr lang="en-US" sz="3200" dirty="0" err="1" smtClean="0"/>
              <a:t>fraidei</a:t>
            </a:r>
            <a:r>
              <a:rPr lang="en-US" sz="3200" dirty="0" smtClean="0"/>
              <a:t> ]</a:t>
            </a:r>
            <a:endParaRPr lang="ru-RU" sz="3200" dirty="0" smtClean="0"/>
          </a:p>
        </p:txBody>
      </p:sp>
      <p:sp>
        <p:nvSpPr>
          <p:cNvPr id="17" name="Прямоугольник 16"/>
          <p:cNvSpPr/>
          <p:nvPr/>
        </p:nvSpPr>
        <p:spPr>
          <a:xfrm>
            <a:off x="5949765" y="3630043"/>
            <a:ext cx="187583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dirty="0" smtClean="0"/>
              <a:t>[ 's</a:t>
            </a:r>
            <a:r>
              <a:rPr lang="el-GR" sz="3200" dirty="0" smtClean="0"/>
              <a:t>Λ</a:t>
            </a:r>
            <a:r>
              <a:rPr lang="en-US" sz="3200" dirty="0" err="1" smtClean="0"/>
              <a:t>ndei</a:t>
            </a:r>
            <a:r>
              <a:rPr lang="en-US" sz="3200" dirty="0" smtClean="0"/>
              <a:t> ]</a:t>
            </a:r>
            <a:endParaRPr lang="ru-RU" sz="3200" dirty="0" smtClean="0"/>
          </a:p>
        </p:txBody>
      </p:sp>
      <p:sp>
        <p:nvSpPr>
          <p:cNvPr id="18" name="Прямоугольник 17"/>
          <p:cNvSpPr/>
          <p:nvPr/>
        </p:nvSpPr>
        <p:spPr>
          <a:xfrm>
            <a:off x="5949765" y="1486903"/>
            <a:ext cx="185018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dirty="0" smtClean="0"/>
              <a:t>['</a:t>
            </a:r>
            <a:r>
              <a:rPr lang="en-US" sz="3200" dirty="0" err="1" smtClean="0"/>
              <a:t>tju:zdei</a:t>
            </a:r>
            <a:r>
              <a:rPr lang="en-US" sz="3200" dirty="0" smtClean="0"/>
              <a:t> ]</a:t>
            </a:r>
            <a:endParaRPr lang="ru-RU" sz="3200" dirty="0" smtClean="0"/>
          </a:p>
        </p:txBody>
      </p:sp>
      <p:sp>
        <p:nvSpPr>
          <p:cNvPr id="19" name="Прямоугольник 18"/>
          <p:cNvSpPr/>
          <p:nvPr/>
        </p:nvSpPr>
        <p:spPr>
          <a:xfrm>
            <a:off x="5949765" y="5072074"/>
            <a:ext cx="212269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3200" dirty="0" smtClean="0"/>
              <a:t>[ '</a:t>
            </a:r>
            <a:r>
              <a:rPr lang="en-US" sz="3200" dirty="0" err="1" smtClean="0"/>
              <a:t>sætədei</a:t>
            </a:r>
            <a:r>
              <a:rPr lang="en-US" sz="3200" dirty="0" smtClean="0"/>
              <a:t> ]</a:t>
            </a:r>
            <a:endParaRPr lang="ru-RU" sz="3200" dirty="0" smtClean="0"/>
          </a:p>
        </p:txBody>
      </p:sp>
      <p:sp>
        <p:nvSpPr>
          <p:cNvPr id="20" name="Прямоугольник 19"/>
          <p:cNvSpPr/>
          <p:nvPr/>
        </p:nvSpPr>
        <p:spPr>
          <a:xfrm>
            <a:off x="5949765" y="4357694"/>
            <a:ext cx="195277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3200" dirty="0" smtClean="0"/>
              <a:t>['m</a:t>
            </a:r>
            <a:r>
              <a:rPr lang="el-GR" sz="3200" dirty="0" smtClean="0"/>
              <a:t>Λ</a:t>
            </a:r>
            <a:r>
              <a:rPr lang="en-US" sz="3200" dirty="0" err="1" smtClean="0"/>
              <a:t>ndei</a:t>
            </a:r>
            <a:r>
              <a:rPr lang="en-US" sz="3200" dirty="0" smtClean="0"/>
              <a:t> ]</a:t>
            </a:r>
            <a:endParaRPr lang="ru-RU" sz="3200" dirty="0" smtClean="0"/>
          </a:p>
        </p:txBody>
      </p:sp>
      <p:sp>
        <p:nvSpPr>
          <p:cNvPr id="21" name="Прямоугольник 20"/>
          <p:cNvSpPr/>
          <p:nvPr/>
        </p:nvSpPr>
        <p:spPr>
          <a:xfrm>
            <a:off x="5949765" y="2201283"/>
            <a:ext cx="195117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sz="3200" dirty="0" smtClean="0"/>
              <a:t>[ 'θ</a:t>
            </a:r>
            <a:r>
              <a:rPr lang="en-US" sz="3200" dirty="0" smtClean="0"/>
              <a:t>ə:zdei ]</a:t>
            </a:r>
            <a:endParaRPr lang="ru-RU" sz="3200" dirty="0" smtClean="0"/>
          </a:p>
        </p:txBody>
      </p:sp>
      <p:sp>
        <p:nvSpPr>
          <p:cNvPr id="45" name="Прямоугольник 44"/>
          <p:cNvSpPr/>
          <p:nvPr/>
        </p:nvSpPr>
        <p:spPr>
          <a:xfrm>
            <a:off x="571472" y="3429000"/>
            <a:ext cx="4143372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dirty="0" smtClean="0"/>
              <a:t>['</a:t>
            </a:r>
            <a:r>
              <a:rPr lang="en-US" sz="7200" dirty="0" err="1" smtClean="0"/>
              <a:t>wenzdei</a:t>
            </a:r>
            <a:r>
              <a:rPr lang="en-US" sz="7200" dirty="0" smtClean="0"/>
              <a:t>]</a:t>
            </a:r>
            <a:endParaRPr lang="ru-RU" sz="7200" dirty="0" smtClean="0"/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8143900" y="6215082"/>
            <a:ext cx="785818" cy="64291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Управляющая кнопка: назад 14">
            <a:hlinkClick r:id="" action="ppaction://hlinkshowjump?jump=previousslide" highlightClick="1"/>
          </p:cNvPr>
          <p:cNvSpPr/>
          <p:nvPr/>
        </p:nvSpPr>
        <p:spPr>
          <a:xfrm>
            <a:off x="214282" y="6215082"/>
            <a:ext cx="785818" cy="64291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2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3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4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4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5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6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BE916"/>
                                      </p:to>
                                    </p:animClr>
                                    <p:set>
                                      <p:cBhvr>
                                        <p:cTn id="7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14" grpId="0"/>
      <p:bldP spid="14" grpId="2"/>
      <p:bldP spid="16" grpId="0"/>
      <p:bldP spid="16" grpId="2"/>
      <p:bldP spid="17" grpId="0"/>
      <p:bldP spid="17" grpId="2"/>
      <p:bldP spid="18" grpId="0"/>
      <p:bldP spid="18" grpId="2"/>
      <p:bldP spid="19" grpId="0"/>
      <p:bldP spid="19" grpId="2"/>
      <p:bldP spid="20" grpId="0"/>
      <p:bldP spid="20" grpId="2"/>
      <p:bldP spid="21" grpId="0"/>
      <p:bldP spid="21" grpId="2"/>
      <p:bldP spid="45" grpId="0"/>
      <p:bldP spid="45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Соотнеси день недели с транскрипцией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57224" y="2000240"/>
            <a:ext cx="4214842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Thursday</a:t>
            </a:r>
            <a:endParaRPr lang="ru-RU" sz="8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929322" y="2201283"/>
            <a:ext cx="184858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dirty="0" smtClean="0"/>
              <a:t>[</a:t>
            </a:r>
            <a:r>
              <a:rPr lang="el-GR" sz="3200" dirty="0" smtClean="0"/>
              <a:t>'θ</a:t>
            </a:r>
            <a:r>
              <a:rPr lang="en-US" sz="3200" dirty="0" smtClean="0"/>
              <a:t>ə:zdei ]</a:t>
            </a:r>
            <a:endParaRPr lang="ru-RU" sz="3200" dirty="0" smtClean="0"/>
          </a:p>
        </p:txBody>
      </p:sp>
      <p:sp>
        <p:nvSpPr>
          <p:cNvPr id="16" name="Прямоугольник 15"/>
          <p:cNvSpPr/>
          <p:nvPr/>
        </p:nvSpPr>
        <p:spPr>
          <a:xfrm>
            <a:off x="5949765" y="5773183"/>
            <a:ext cx="180209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dirty="0" smtClean="0"/>
              <a:t>[ '</a:t>
            </a:r>
            <a:r>
              <a:rPr lang="en-US" sz="3200" dirty="0" err="1" smtClean="0"/>
              <a:t>fraidei</a:t>
            </a:r>
            <a:r>
              <a:rPr lang="en-US" sz="3200" dirty="0" smtClean="0"/>
              <a:t> ]</a:t>
            </a:r>
            <a:endParaRPr lang="ru-RU" sz="3200" dirty="0" smtClean="0"/>
          </a:p>
        </p:txBody>
      </p:sp>
      <p:sp>
        <p:nvSpPr>
          <p:cNvPr id="17" name="Прямоугольник 16"/>
          <p:cNvSpPr/>
          <p:nvPr/>
        </p:nvSpPr>
        <p:spPr>
          <a:xfrm>
            <a:off x="5949765" y="3630043"/>
            <a:ext cx="187583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dirty="0" smtClean="0"/>
              <a:t>[ 's</a:t>
            </a:r>
            <a:r>
              <a:rPr lang="el-GR" sz="3200" dirty="0" smtClean="0"/>
              <a:t>Λ</a:t>
            </a:r>
            <a:r>
              <a:rPr lang="en-US" sz="3200" dirty="0" err="1" smtClean="0"/>
              <a:t>ndei</a:t>
            </a:r>
            <a:r>
              <a:rPr lang="en-US" sz="3200" dirty="0" smtClean="0"/>
              <a:t> ]</a:t>
            </a:r>
            <a:endParaRPr lang="ru-RU" sz="3200" dirty="0" smtClean="0"/>
          </a:p>
        </p:txBody>
      </p:sp>
      <p:sp>
        <p:nvSpPr>
          <p:cNvPr id="18" name="Прямоугольник 17"/>
          <p:cNvSpPr/>
          <p:nvPr/>
        </p:nvSpPr>
        <p:spPr>
          <a:xfrm>
            <a:off x="5949765" y="2915663"/>
            <a:ext cx="210929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dirty="0" smtClean="0"/>
              <a:t>[ '</a:t>
            </a:r>
            <a:r>
              <a:rPr lang="en-US" sz="3200" dirty="0" err="1" smtClean="0"/>
              <a:t>wenzdei</a:t>
            </a:r>
            <a:r>
              <a:rPr lang="en-US" sz="3200" dirty="0" smtClean="0"/>
              <a:t> ]</a:t>
            </a:r>
            <a:endParaRPr lang="ru-RU" sz="3200" dirty="0" smtClean="0"/>
          </a:p>
        </p:txBody>
      </p:sp>
      <p:sp>
        <p:nvSpPr>
          <p:cNvPr id="19" name="Прямоугольник 18"/>
          <p:cNvSpPr/>
          <p:nvPr/>
        </p:nvSpPr>
        <p:spPr>
          <a:xfrm>
            <a:off x="5949765" y="5072074"/>
            <a:ext cx="212269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3200" dirty="0" smtClean="0"/>
              <a:t>[ '</a:t>
            </a:r>
            <a:r>
              <a:rPr lang="en-US" sz="3200" dirty="0" err="1" smtClean="0"/>
              <a:t>sætədei</a:t>
            </a:r>
            <a:r>
              <a:rPr lang="en-US" sz="3200" dirty="0" smtClean="0"/>
              <a:t> ]</a:t>
            </a:r>
            <a:endParaRPr lang="ru-RU" sz="3200" dirty="0" smtClean="0"/>
          </a:p>
        </p:txBody>
      </p:sp>
      <p:sp>
        <p:nvSpPr>
          <p:cNvPr id="20" name="Прямоугольник 19"/>
          <p:cNvSpPr/>
          <p:nvPr/>
        </p:nvSpPr>
        <p:spPr>
          <a:xfrm>
            <a:off x="5949765" y="4357694"/>
            <a:ext cx="195277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3200" dirty="0" smtClean="0"/>
              <a:t>['m</a:t>
            </a:r>
            <a:r>
              <a:rPr lang="el-GR" sz="3200" dirty="0" smtClean="0"/>
              <a:t>Λ</a:t>
            </a:r>
            <a:r>
              <a:rPr lang="en-US" sz="3200" dirty="0" err="1" smtClean="0"/>
              <a:t>ndei</a:t>
            </a:r>
            <a:r>
              <a:rPr lang="en-US" sz="3200" dirty="0" smtClean="0"/>
              <a:t> ]</a:t>
            </a:r>
            <a:endParaRPr lang="ru-RU" sz="3200" dirty="0" smtClean="0"/>
          </a:p>
        </p:txBody>
      </p:sp>
      <p:sp>
        <p:nvSpPr>
          <p:cNvPr id="21" name="Прямоугольник 20"/>
          <p:cNvSpPr/>
          <p:nvPr/>
        </p:nvSpPr>
        <p:spPr>
          <a:xfrm>
            <a:off x="5949765" y="1486903"/>
            <a:ext cx="185018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sz="3200" dirty="0" smtClean="0"/>
              <a:t>[</a:t>
            </a:r>
            <a:r>
              <a:rPr lang="en-US" sz="3200" dirty="0" smtClean="0"/>
              <a:t>'</a:t>
            </a:r>
            <a:r>
              <a:rPr lang="en-US" sz="3200" dirty="0" err="1" smtClean="0"/>
              <a:t>tju:zdei</a:t>
            </a:r>
            <a:r>
              <a:rPr lang="en-US" sz="3200" dirty="0" smtClean="0"/>
              <a:t> ]</a:t>
            </a:r>
            <a:endParaRPr lang="ru-RU" sz="3200" dirty="0" smtClean="0"/>
          </a:p>
        </p:txBody>
      </p:sp>
      <p:sp>
        <p:nvSpPr>
          <p:cNvPr id="45" name="Прямоугольник 44"/>
          <p:cNvSpPr/>
          <p:nvPr/>
        </p:nvSpPr>
        <p:spPr>
          <a:xfrm>
            <a:off x="571472" y="3429000"/>
            <a:ext cx="4143372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dirty="0" smtClean="0"/>
              <a:t>[</a:t>
            </a:r>
            <a:r>
              <a:rPr lang="el-GR" sz="7200" dirty="0" smtClean="0"/>
              <a:t>'θ</a:t>
            </a:r>
            <a:r>
              <a:rPr lang="en-US" sz="7200" dirty="0" smtClean="0"/>
              <a:t>ə:zdei]</a:t>
            </a:r>
            <a:endParaRPr lang="ru-RU" sz="7200" dirty="0" smtClean="0"/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8143900" y="6215082"/>
            <a:ext cx="785818" cy="64291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Управляющая кнопка: назад 14">
            <a:hlinkClick r:id="" action="ppaction://hlinkshowjump?jump=previousslide" highlightClick="1"/>
          </p:cNvPr>
          <p:cNvSpPr/>
          <p:nvPr/>
        </p:nvSpPr>
        <p:spPr>
          <a:xfrm>
            <a:off x="214282" y="6215082"/>
            <a:ext cx="785818" cy="64291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2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3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4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4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5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6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BE916"/>
                                      </p:to>
                                    </p:animClr>
                                    <p:set>
                                      <p:cBhvr>
                                        <p:cTn id="7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14" grpId="0"/>
      <p:bldP spid="14" grpId="1"/>
      <p:bldP spid="16" grpId="0"/>
      <p:bldP spid="16" grpId="1"/>
      <p:bldP spid="17" grpId="0"/>
      <p:bldP spid="17" grpId="1"/>
      <p:bldP spid="18" grpId="0"/>
      <p:bldP spid="18" grpId="1"/>
      <p:bldP spid="19" grpId="0"/>
      <p:bldP spid="19" grpId="1"/>
      <p:bldP spid="20" grpId="0"/>
      <p:bldP spid="20" grpId="1"/>
      <p:bldP spid="21" grpId="0"/>
      <p:bldP spid="21" grpId="1"/>
      <p:bldP spid="45" grpId="0"/>
      <p:bldP spid="45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Соотнеси день недели с транскрипцией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57224" y="2000240"/>
            <a:ext cx="4214842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Friday</a:t>
            </a:r>
            <a:endParaRPr lang="ru-RU" sz="8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endParaRPr lang="ru-RU" sz="8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929322" y="5773183"/>
            <a:ext cx="180209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dirty="0" smtClean="0"/>
              <a:t>[ '</a:t>
            </a:r>
            <a:r>
              <a:rPr lang="en-US" sz="3200" dirty="0" err="1" smtClean="0"/>
              <a:t>fraidei</a:t>
            </a:r>
            <a:r>
              <a:rPr lang="en-US" sz="3200" dirty="0" smtClean="0"/>
              <a:t> ]</a:t>
            </a:r>
            <a:endParaRPr lang="ru-RU" sz="3200" dirty="0" smtClean="0"/>
          </a:p>
        </p:txBody>
      </p:sp>
      <p:sp>
        <p:nvSpPr>
          <p:cNvPr id="16" name="Прямоугольник 15"/>
          <p:cNvSpPr/>
          <p:nvPr/>
        </p:nvSpPr>
        <p:spPr>
          <a:xfrm>
            <a:off x="5929322" y="2201283"/>
            <a:ext cx="184858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dirty="0" smtClean="0"/>
              <a:t>[</a:t>
            </a:r>
            <a:r>
              <a:rPr lang="el-GR" sz="3200" dirty="0" smtClean="0"/>
              <a:t>'θ</a:t>
            </a:r>
            <a:r>
              <a:rPr lang="en-US" sz="3200" dirty="0" smtClean="0"/>
              <a:t>ə:zdei ]</a:t>
            </a:r>
            <a:endParaRPr lang="ru-RU" sz="3200" dirty="0" smtClean="0"/>
          </a:p>
        </p:txBody>
      </p:sp>
      <p:sp>
        <p:nvSpPr>
          <p:cNvPr id="17" name="Прямоугольник 16"/>
          <p:cNvSpPr/>
          <p:nvPr/>
        </p:nvSpPr>
        <p:spPr>
          <a:xfrm>
            <a:off x="5949765" y="3630043"/>
            <a:ext cx="187583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dirty="0" smtClean="0"/>
              <a:t>[ 's</a:t>
            </a:r>
            <a:r>
              <a:rPr lang="el-GR" sz="3200" dirty="0" smtClean="0"/>
              <a:t>Λ</a:t>
            </a:r>
            <a:r>
              <a:rPr lang="en-US" sz="3200" dirty="0" err="1" smtClean="0"/>
              <a:t>ndei</a:t>
            </a:r>
            <a:r>
              <a:rPr lang="en-US" sz="3200" dirty="0" smtClean="0"/>
              <a:t> ]</a:t>
            </a:r>
            <a:endParaRPr lang="ru-RU" sz="3200" dirty="0" smtClean="0"/>
          </a:p>
        </p:txBody>
      </p:sp>
      <p:sp>
        <p:nvSpPr>
          <p:cNvPr id="18" name="Прямоугольник 17"/>
          <p:cNvSpPr/>
          <p:nvPr/>
        </p:nvSpPr>
        <p:spPr>
          <a:xfrm>
            <a:off x="5949765" y="2915663"/>
            <a:ext cx="210929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dirty="0" smtClean="0"/>
              <a:t>[ '</a:t>
            </a:r>
            <a:r>
              <a:rPr lang="en-US" sz="3200" dirty="0" err="1" smtClean="0"/>
              <a:t>wenzdei</a:t>
            </a:r>
            <a:r>
              <a:rPr lang="en-US" sz="3200" dirty="0" smtClean="0"/>
              <a:t> ]</a:t>
            </a:r>
            <a:endParaRPr lang="ru-RU" sz="3200" dirty="0" smtClean="0"/>
          </a:p>
        </p:txBody>
      </p:sp>
      <p:sp>
        <p:nvSpPr>
          <p:cNvPr id="19" name="Прямоугольник 18"/>
          <p:cNvSpPr/>
          <p:nvPr/>
        </p:nvSpPr>
        <p:spPr>
          <a:xfrm>
            <a:off x="5949765" y="5072074"/>
            <a:ext cx="212269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3200" dirty="0" smtClean="0"/>
              <a:t>[ '</a:t>
            </a:r>
            <a:r>
              <a:rPr lang="en-US" sz="3200" dirty="0" err="1" smtClean="0"/>
              <a:t>sætədei</a:t>
            </a:r>
            <a:r>
              <a:rPr lang="en-US" sz="3200" dirty="0" smtClean="0"/>
              <a:t> ]</a:t>
            </a:r>
            <a:endParaRPr lang="ru-RU" sz="3200" dirty="0" smtClean="0"/>
          </a:p>
        </p:txBody>
      </p:sp>
      <p:sp>
        <p:nvSpPr>
          <p:cNvPr id="20" name="Прямоугольник 19"/>
          <p:cNvSpPr/>
          <p:nvPr/>
        </p:nvSpPr>
        <p:spPr>
          <a:xfrm>
            <a:off x="5949765" y="4344423"/>
            <a:ext cx="195277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3200" dirty="0" smtClean="0"/>
              <a:t>['m</a:t>
            </a:r>
            <a:r>
              <a:rPr lang="el-GR" sz="3200" dirty="0" smtClean="0"/>
              <a:t>Λ</a:t>
            </a:r>
            <a:r>
              <a:rPr lang="en-US" sz="3200" dirty="0" err="1" smtClean="0"/>
              <a:t>ndei</a:t>
            </a:r>
            <a:r>
              <a:rPr lang="en-US" sz="3200" dirty="0" smtClean="0"/>
              <a:t> ]</a:t>
            </a:r>
            <a:endParaRPr lang="ru-RU" sz="3200" dirty="0" smtClean="0"/>
          </a:p>
        </p:txBody>
      </p:sp>
      <p:sp>
        <p:nvSpPr>
          <p:cNvPr id="21" name="Прямоугольник 20"/>
          <p:cNvSpPr/>
          <p:nvPr/>
        </p:nvSpPr>
        <p:spPr>
          <a:xfrm>
            <a:off x="5949765" y="1486903"/>
            <a:ext cx="185018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sz="3200" dirty="0" smtClean="0"/>
              <a:t>[</a:t>
            </a:r>
            <a:r>
              <a:rPr lang="en-US" sz="3200" dirty="0" smtClean="0"/>
              <a:t>'</a:t>
            </a:r>
            <a:r>
              <a:rPr lang="en-US" sz="3200" dirty="0" err="1" smtClean="0"/>
              <a:t>tju:zdei</a:t>
            </a:r>
            <a:r>
              <a:rPr lang="en-US" sz="3200" dirty="0" smtClean="0"/>
              <a:t> ]</a:t>
            </a:r>
            <a:endParaRPr lang="ru-RU" sz="3200" dirty="0" smtClean="0"/>
          </a:p>
        </p:txBody>
      </p:sp>
      <p:sp>
        <p:nvSpPr>
          <p:cNvPr id="45" name="Прямоугольник 44"/>
          <p:cNvSpPr/>
          <p:nvPr/>
        </p:nvSpPr>
        <p:spPr>
          <a:xfrm>
            <a:off x="571472" y="3429000"/>
            <a:ext cx="4143372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dirty="0" smtClean="0"/>
              <a:t>['</a:t>
            </a:r>
            <a:r>
              <a:rPr lang="en-US" sz="7200" dirty="0" err="1" smtClean="0"/>
              <a:t>fraidei</a:t>
            </a:r>
            <a:r>
              <a:rPr lang="en-US" sz="7200" dirty="0" smtClean="0"/>
              <a:t>]</a:t>
            </a:r>
            <a:endParaRPr lang="ru-RU" sz="7200" dirty="0" smtClean="0"/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8143900" y="6215082"/>
            <a:ext cx="785818" cy="64291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Управляющая кнопка: назад 14">
            <a:hlinkClick r:id="" action="ppaction://hlinkshowjump?jump=previousslide" highlightClick="1"/>
          </p:cNvPr>
          <p:cNvSpPr/>
          <p:nvPr/>
        </p:nvSpPr>
        <p:spPr>
          <a:xfrm>
            <a:off x="214282" y="6215082"/>
            <a:ext cx="785818" cy="64291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2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3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4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4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5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6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BE916"/>
                                      </p:to>
                                    </p:animClr>
                                    <p:set>
                                      <p:cBhvr>
                                        <p:cTn id="7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14" grpId="0"/>
      <p:bldP spid="14" grpId="1"/>
      <p:bldP spid="16" grpId="0"/>
      <p:bldP spid="16" grpId="1"/>
      <p:bldP spid="17" grpId="0"/>
      <p:bldP spid="17" grpId="1"/>
      <p:bldP spid="18" grpId="0"/>
      <p:bldP spid="18" grpId="1"/>
      <p:bldP spid="19" grpId="0"/>
      <p:bldP spid="19" grpId="1"/>
      <p:bldP spid="20" grpId="0"/>
      <p:bldP spid="20" grpId="1"/>
      <p:bldP spid="21" grpId="0"/>
      <p:bldP spid="21" grpId="1"/>
      <p:bldP spid="45" grpId="0"/>
      <p:bldP spid="45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Соотнеси день недели с транскрипцией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57224" y="2000240"/>
            <a:ext cx="4214842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Saturday</a:t>
            </a:r>
            <a:endParaRPr lang="ru-RU" sz="8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endParaRPr lang="ru-RU" sz="8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929322" y="5058803"/>
            <a:ext cx="191751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dirty="0" smtClean="0"/>
              <a:t>['</a:t>
            </a:r>
            <a:r>
              <a:rPr lang="en-US" sz="3200" dirty="0" err="1" smtClean="0"/>
              <a:t>sætədei</a:t>
            </a:r>
            <a:r>
              <a:rPr lang="en-US" sz="3200" dirty="0" smtClean="0"/>
              <a:t>]</a:t>
            </a:r>
            <a:endParaRPr lang="ru-RU" sz="3200" dirty="0" smtClean="0"/>
          </a:p>
        </p:txBody>
      </p:sp>
      <p:sp>
        <p:nvSpPr>
          <p:cNvPr id="16" name="Прямоугольник 15"/>
          <p:cNvSpPr/>
          <p:nvPr/>
        </p:nvSpPr>
        <p:spPr>
          <a:xfrm>
            <a:off x="5949765" y="2201283"/>
            <a:ext cx="184858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dirty="0" smtClean="0"/>
              <a:t>[</a:t>
            </a:r>
            <a:r>
              <a:rPr lang="el-GR" sz="3200" dirty="0" smtClean="0"/>
              <a:t>'θ</a:t>
            </a:r>
            <a:r>
              <a:rPr lang="en-US" sz="3200" dirty="0" smtClean="0"/>
              <a:t>ə:zdei ]</a:t>
            </a:r>
            <a:endParaRPr lang="ru-RU" sz="3200" dirty="0" smtClean="0"/>
          </a:p>
        </p:txBody>
      </p:sp>
      <p:sp>
        <p:nvSpPr>
          <p:cNvPr id="17" name="Прямоугольник 16"/>
          <p:cNvSpPr/>
          <p:nvPr/>
        </p:nvSpPr>
        <p:spPr>
          <a:xfrm>
            <a:off x="5949765" y="3630043"/>
            <a:ext cx="187583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dirty="0" smtClean="0"/>
              <a:t>[ 's</a:t>
            </a:r>
            <a:r>
              <a:rPr lang="el-GR" sz="3200" dirty="0" smtClean="0"/>
              <a:t>Λ</a:t>
            </a:r>
            <a:r>
              <a:rPr lang="en-US" sz="3200" dirty="0" err="1" smtClean="0"/>
              <a:t>ndei</a:t>
            </a:r>
            <a:r>
              <a:rPr lang="en-US" sz="3200" dirty="0" smtClean="0"/>
              <a:t> ]</a:t>
            </a:r>
            <a:endParaRPr lang="ru-RU" sz="3200" dirty="0" smtClean="0"/>
          </a:p>
        </p:txBody>
      </p:sp>
      <p:sp>
        <p:nvSpPr>
          <p:cNvPr id="18" name="Прямоугольник 17"/>
          <p:cNvSpPr/>
          <p:nvPr/>
        </p:nvSpPr>
        <p:spPr>
          <a:xfrm>
            <a:off x="5949765" y="2915663"/>
            <a:ext cx="210929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dirty="0" smtClean="0"/>
              <a:t>[ '</a:t>
            </a:r>
            <a:r>
              <a:rPr lang="en-US" sz="3200" dirty="0" err="1" smtClean="0"/>
              <a:t>wenzdei</a:t>
            </a:r>
            <a:r>
              <a:rPr lang="en-US" sz="3200" dirty="0" smtClean="0"/>
              <a:t> ]</a:t>
            </a:r>
            <a:endParaRPr lang="ru-RU" sz="3200" dirty="0" smtClean="0"/>
          </a:p>
        </p:txBody>
      </p:sp>
      <p:sp>
        <p:nvSpPr>
          <p:cNvPr id="19" name="Прямоугольник 18"/>
          <p:cNvSpPr/>
          <p:nvPr/>
        </p:nvSpPr>
        <p:spPr>
          <a:xfrm>
            <a:off x="5949765" y="5786454"/>
            <a:ext cx="169950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3200" dirty="0" smtClean="0"/>
              <a:t>['</a:t>
            </a:r>
            <a:r>
              <a:rPr lang="en-US" sz="3200" dirty="0" err="1" smtClean="0"/>
              <a:t>fraidei</a:t>
            </a:r>
            <a:r>
              <a:rPr lang="en-US" sz="3200" dirty="0" smtClean="0"/>
              <a:t> ]</a:t>
            </a:r>
            <a:endParaRPr lang="ru-RU" sz="3200" dirty="0" smtClean="0"/>
          </a:p>
        </p:txBody>
      </p:sp>
      <p:sp>
        <p:nvSpPr>
          <p:cNvPr id="20" name="Прямоугольник 19"/>
          <p:cNvSpPr/>
          <p:nvPr/>
        </p:nvSpPr>
        <p:spPr>
          <a:xfrm>
            <a:off x="5949765" y="4344423"/>
            <a:ext cx="195277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3200" dirty="0" smtClean="0"/>
              <a:t>['m</a:t>
            </a:r>
            <a:r>
              <a:rPr lang="el-GR" sz="3200" dirty="0" smtClean="0"/>
              <a:t>Λ</a:t>
            </a:r>
            <a:r>
              <a:rPr lang="en-US" sz="3200" dirty="0" err="1" smtClean="0"/>
              <a:t>ndei</a:t>
            </a:r>
            <a:r>
              <a:rPr lang="en-US" sz="3200" dirty="0" smtClean="0"/>
              <a:t> ]</a:t>
            </a:r>
            <a:endParaRPr lang="ru-RU" sz="3200" dirty="0" smtClean="0"/>
          </a:p>
        </p:txBody>
      </p:sp>
      <p:sp>
        <p:nvSpPr>
          <p:cNvPr id="21" name="Прямоугольник 20"/>
          <p:cNvSpPr/>
          <p:nvPr/>
        </p:nvSpPr>
        <p:spPr>
          <a:xfrm>
            <a:off x="5949765" y="1486903"/>
            <a:ext cx="185018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sz="3200" dirty="0" smtClean="0"/>
              <a:t>[</a:t>
            </a:r>
            <a:r>
              <a:rPr lang="en-US" sz="3200" dirty="0" smtClean="0"/>
              <a:t>'</a:t>
            </a:r>
            <a:r>
              <a:rPr lang="en-US" sz="3200" dirty="0" err="1" smtClean="0"/>
              <a:t>tju:zdei</a:t>
            </a:r>
            <a:r>
              <a:rPr lang="en-US" sz="3200" dirty="0" smtClean="0"/>
              <a:t> ]</a:t>
            </a:r>
            <a:endParaRPr lang="ru-RU" sz="3200" dirty="0" smtClean="0"/>
          </a:p>
        </p:txBody>
      </p:sp>
      <p:sp>
        <p:nvSpPr>
          <p:cNvPr id="45" name="Прямоугольник 44"/>
          <p:cNvSpPr/>
          <p:nvPr/>
        </p:nvSpPr>
        <p:spPr>
          <a:xfrm>
            <a:off x="571472" y="3429000"/>
            <a:ext cx="4143372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dirty="0" smtClean="0"/>
              <a:t>['</a:t>
            </a:r>
            <a:r>
              <a:rPr lang="en-US" sz="7200" dirty="0" err="1" smtClean="0"/>
              <a:t>sætədei</a:t>
            </a:r>
            <a:r>
              <a:rPr lang="en-US" sz="7200" dirty="0" smtClean="0"/>
              <a:t>]</a:t>
            </a:r>
            <a:endParaRPr lang="ru-RU" sz="7200" dirty="0" smtClean="0"/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8143900" y="6215082"/>
            <a:ext cx="785818" cy="64291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Управляющая кнопка: назад 14">
            <a:hlinkClick r:id="" action="ppaction://hlinkshowjump?jump=previousslide" highlightClick="1"/>
          </p:cNvPr>
          <p:cNvSpPr/>
          <p:nvPr/>
        </p:nvSpPr>
        <p:spPr>
          <a:xfrm>
            <a:off x="214282" y="6215082"/>
            <a:ext cx="785818" cy="64291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2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3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4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4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5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6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BE916"/>
                                      </p:to>
                                    </p:animClr>
                                    <p:set>
                                      <p:cBhvr>
                                        <p:cTn id="7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14" grpId="0"/>
      <p:bldP spid="14" grpId="1"/>
      <p:bldP spid="16" grpId="0"/>
      <p:bldP spid="16" grpId="1"/>
      <p:bldP spid="17" grpId="0"/>
      <p:bldP spid="17" grpId="1"/>
      <p:bldP spid="18" grpId="0"/>
      <p:bldP spid="18" grpId="1"/>
      <p:bldP spid="19" grpId="0"/>
      <p:bldP spid="19" grpId="1"/>
      <p:bldP spid="20" grpId="0"/>
      <p:bldP spid="20" grpId="1"/>
      <p:bldP spid="21" grpId="0"/>
      <p:bldP spid="21" grpId="1"/>
      <p:bldP spid="45" grpId="0"/>
      <p:bldP spid="45" grpId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425</TotalTime>
  <Words>628</Words>
  <Application>Microsoft Office PowerPoint</Application>
  <PresentationFormat>Экран (4:3)</PresentationFormat>
  <Paragraphs>385</Paragraphs>
  <Slides>19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Трек</vt:lpstr>
      <vt:lpstr>Презентация PowerPoint</vt:lpstr>
      <vt:lpstr>Произношение</vt:lpstr>
      <vt:lpstr>Расставь дни недели по порядку,  начиная с понедельника</vt:lpstr>
      <vt:lpstr>Соотнеси день недели с транскрипцией</vt:lpstr>
      <vt:lpstr>Соотнеси день недели с транскрипцией</vt:lpstr>
      <vt:lpstr>Соотнеси день недели с транскрипцией</vt:lpstr>
      <vt:lpstr>Соотнеси день недели с транскрипцией</vt:lpstr>
      <vt:lpstr>Соотнеси день недели с транскрипцией</vt:lpstr>
      <vt:lpstr>Соотнеси день недели с транскрипцией</vt:lpstr>
      <vt:lpstr>Соотнеси день недели с транскрипцией</vt:lpstr>
      <vt:lpstr>Вставь пропущенную букву</vt:lpstr>
      <vt:lpstr>Найди дни недели в таблице</vt:lpstr>
      <vt:lpstr>Закончи предложение</vt:lpstr>
      <vt:lpstr>Закончи предложение</vt:lpstr>
      <vt:lpstr>Закончи предложение</vt:lpstr>
      <vt:lpstr>Закончи предложение</vt:lpstr>
      <vt:lpstr>Закончи предложение</vt:lpstr>
      <vt:lpstr>Закончи предложение</vt:lpstr>
      <vt:lpstr>Можно распечатать и пройти лабиринт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Days of the Week</dc:title>
  <dc:creator>Пользователь Windows</dc:creator>
  <cp:lastModifiedBy>user</cp:lastModifiedBy>
  <cp:revision>49</cp:revision>
  <dcterms:created xsi:type="dcterms:W3CDTF">2019-10-13T13:51:21Z</dcterms:created>
  <dcterms:modified xsi:type="dcterms:W3CDTF">2020-11-13T03:50:16Z</dcterms:modified>
</cp:coreProperties>
</file>