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58" r:id="rId5"/>
    <p:sldId id="261" r:id="rId6"/>
    <p:sldId id="262" r:id="rId7"/>
    <p:sldId id="263" r:id="rId8"/>
    <p:sldId id="264" r:id="rId9"/>
    <p:sldId id="268" r:id="rId10"/>
    <p:sldId id="269" r:id="rId11"/>
    <p:sldId id="281" r:id="rId12"/>
    <p:sldId id="27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4.png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5.png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16.png"/><Relationship Id="rId5" Type="http://schemas.openxmlformats.org/officeDocument/2006/relationships/image" Target="../media/image13.jpe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2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68 школа\БРЕД ВИДЕО\бред видео семья\27041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 descr="D:\68 школа\БРЕД ВИДЕО\бред видео семья\84f8cab1c4f43f5695853579fd21f37b.jpg"/>
          <p:cNvPicPr>
            <a:picLocks noChangeAspect="1" noChangeArrowheads="1"/>
          </p:cNvPicPr>
          <p:nvPr/>
        </p:nvPicPr>
        <p:blipFill>
          <a:blip r:embed="rId4" cstate="print"/>
          <a:srcRect b="9533"/>
          <a:stretch>
            <a:fillRect/>
          </a:stretch>
        </p:blipFill>
        <p:spPr bwMode="auto">
          <a:xfrm>
            <a:off x="1714480" y="3714752"/>
            <a:ext cx="5640152" cy="2894881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929586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539552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3" cstate="print"/>
          <a:srcRect l="5819" t="1413" r="5430" b="53534"/>
          <a:stretch>
            <a:fillRect/>
          </a:stretch>
        </p:blipFill>
        <p:spPr bwMode="auto">
          <a:xfrm>
            <a:off x="0" y="0"/>
            <a:ext cx="9144000" cy="3116434"/>
          </a:xfrm>
          <a:prstGeom prst="rect">
            <a:avLst/>
          </a:prstGeom>
          <a:noFill/>
        </p:spPr>
      </p:pic>
      <p:pic>
        <p:nvPicPr>
          <p:cNvPr id="1027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3" cstate="print"/>
          <a:srcRect l="2833" t="46407" r="55292" b="4122"/>
          <a:stretch>
            <a:fillRect/>
          </a:stretch>
        </p:blipFill>
        <p:spPr bwMode="auto">
          <a:xfrm>
            <a:off x="3347864" y="3214686"/>
            <a:ext cx="4786346" cy="3643314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929586" y="5857892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" y="3284984"/>
            <a:ext cx="3419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 №1.</a:t>
            </a:r>
          </a:p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Перерисуй семейное </a:t>
            </a:r>
          </a:p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древо в тетрадь</a:t>
            </a: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827584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3" cstate="print"/>
          <a:srcRect l="2833" t="46407" r="55292" b="4122"/>
          <a:stretch>
            <a:fillRect/>
          </a:stretch>
        </p:blipFill>
        <p:spPr bwMode="auto">
          <a:xfrm>
            <a:off x="755576" y="730311"/>
            <a:ext cx="7776864" cy="6127689"/>
          </a:xfrm>
          <a:prstGeom prst="rect">
            <a:avLst/>
          </a:prstGeom>
          <a:noFill/>
        </p:spPr>
      </p:pic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>
            <a:off x="8143900" y="6143644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 rot="10800000">
            <a:off x="179512" y="6143644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0"/>
            <a:ext cx="2475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имена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916832"/>
            <a:ext cx="86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Alan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1916832"/>
            <a:ext cx="86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Kate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933056"/>
            <a:ext cx="86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Sara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933056"/>
            <a:ext cx="86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Jack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3933056"/>
            <a:ext cx="86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Lora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3933056"/>
            <a:ext cx="86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Steve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5949280"/>
            <a:ext cx="86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5949280"/>
            <a:ext cx="86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Sally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5949280"/>
            <a:ext cx="86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395536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они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него                ? 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42873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Alan is my …………....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71475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64344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392906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64344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314324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571501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492919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5643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rId3" action="ppaction://hlinksldjump"/>
          </p:cNvPr>
          <p:cNvSpPr/>
          <p:nvPr/>
        </p:nvSpPr>
        <p:spPr>
          <a:xfrm>
            <a:off x="7929586" y="5857892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4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5" cstate="print"/>
          <a:srcRect l="13689" t="80403" r="79332" b="7389"/>
          <a:stretch>
            <a:fillRect/>
          </a:stretch>
        </p:blipFill>
        <p:spPr bwMode="auto">
          <a:xfrm>
            <a:off x="6804248" y="0"/>
            <a:ext cx="1357865" cy="1584176"/>
          </a:xfrm>
          <a:prstGeom prst="rect">
            <a:avLst/>
          </a:prstGeom>
          <a:noFill/>
        </p:spPr>
      </p:pic>
      <p:pic>
        <p:nvPicPr>
          <p:cNvPr id="2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827584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799 -0.528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049 -0.4865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43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9549 -0.6324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1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3663 -0.382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4722 L -0.35139 -0.2574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30452 -0.4969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0139 -0.6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327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showWhenStopped="0"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9393 -0.3407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42873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Sara is my ……………....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71475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64344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392906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64344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314324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571501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492919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5643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7929586" y="5857892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35896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они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него                ? 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4" cstate="print"/>
          <a:srcRect l="13689" t="80403" r="79332" b="7389"/>
          <a:stretch>
            <a:fillRect/>
          </a:stretch>
        </p:blipFill>
        <p:spPr bwMode="auto">
          <a:xfrm>
            <a:off x="6804248" y="0"/>
            <a:ext cx="135786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799 -0.5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049 -0.486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43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9549 -0.6324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1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3663 -0.3824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4722 L -0.35139 -0.2574 " pathEditMode="relative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30452 -0.4969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0139 -0.6532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327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9393 -0.3407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2"/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42873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Jack is my ……………....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71475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64344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392906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64344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314324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571501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492919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5643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7929586" y="5857892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35896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они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него                ? 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4" cstate="print"/>
          <a:srcRect l="13689" t="80403" r="79332" b="7389"/>
          <a:stretch>
            <a:fillRect/>
          </a:stretch>
        </p:blipFill>
        <p:spPr bwMode="auto">
          <a:xfrm>
            <a:off x="6804248" y="0"/>
            <a:ext cx="135786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799 -0.5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049 -0.48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4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9549 -0.632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1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3663 -0.382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4722 L -0.35139 -0.2574 " pathEditMode="relative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30452 -0.4969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0139 -0.6532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327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9393 -0.3407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42873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Mark is my …………....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71475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64344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392906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64344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314324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571501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492919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5643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7929586" y="5857892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35896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они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него                ? 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4" cstate="print"/>
          <a:srcRect l="13689" t="80403" r="79332" b="7389"/>
          <a:stretch>
            <a:fillRect/>
          </a:stretch>
        </p:blipFill>
        <p:spPr bwMode="auto">
          <a:xfrm>
            <a:off x="6804248" y="0"/>
            <a:ext cx="135786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799 -0.5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049 -0.48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4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9549 -0.632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1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3663 -0.382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4722 L -0.35139 -0.2574 " pathEditMode="relative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30452 -0.496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0139 -0.653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327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9393 -0.3407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42873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Kate is my …………....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71475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64344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392906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64344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314324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571501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492919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5643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7929586" y="5857892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35896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они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него                ? 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4" cstate="print"/>
          <a:srcRect l="13689" t="80403" r="79332" b="7389"/>
          <a:stretch>
            <a:fillRect/>
          </a:stretch>
        </p:blipFill>
        <p:spPr bwMode="auto">
          <a:xfrm>
            <a:off x="6804248" y="0"/>
            <a:ext cx="135786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799 -0.5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049 -0.48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4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9549 -0.632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1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3663 -0.382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4722 L -0.35139 -0.2574 " pathEditMode="relative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30452 -0.496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0139 -0.6532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327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9393 -0.3407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42873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Sally is my …………....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71475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64344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392906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64344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314324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571501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492919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5643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7929586" y="5857892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35896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они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него                ? 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4" cstate="print"/>
          <a:srcRect l="13689" t="80403" r="79332" b="7389"/>
          <a:stretch>
            <a:fillRect/>
          </a:stretch>
        </p:blipFill>
        <p:spPr bwMode="auto">
          <a:xfrm>
            <a:off x="6804248" y="0"/>
            <a:ext cx="135786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799 -0.5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049 -0.48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4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9549 -0.632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1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3663 -0.382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4722 L -0.35139 -0.2574 " pathEditMode="relative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30452 -0.4969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0139 -0.6532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327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9393 -0.3407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42873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Steve is my …………....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71475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64344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392906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64344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314324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571501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492919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5643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7929586" y="5857892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35896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они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него                ? 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4" cstate="print"/>
          <a:srcRect l="13689" t="80403" r="79332" b="7389"/>
          <a:stretch>
            <a:fillRect/>
          </a:stretch>
        </p:blipFill>
        <p:spPr bwMode="auto">
          <a:xfrm>
            <a:off x="6804248" y="0"/>
            <a:ext cx="135786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799 -0.5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049 -0.48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4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9549 -0.632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1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3663 -0.3824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4722 L -0.35139 -0.2574 " pathEditMode="relative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30452 -0.4969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0139 -0.6532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327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9393 -0.3407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42873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Lora is my …………....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71475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64344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392906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64344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314324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571501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492919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5643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7929586" y="5857892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35896" y="26064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они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него                ? 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 descr="D:\68 школа\БРЕД ВИДЕО\бред видео семья\s1200.jpg"/>
          <p:cNvPicPr>
            <a:picLocks noChangeAspect="1" noChangeArrowheads="1"/>
          </p:cNvPicPr>
          <p:nvPr/>
        </p:nvPicPr>
        <p:blipFill>
          <a:blip r:embed="rId4" cstate="print"/>
          <a:srcRect l="13689" t="80403" r="79332" b="7389"/>
          <a:stretch>
            <a:fillRect/>
          </a:stretch>
        </p:blipFill>
        <p:spPr bwMode="auto">
          <a:xfrm>
            <a:off x="6804248" y="0"/>
            <a:ext cx="135786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799 -0.5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049 -0.48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24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9549 -0.632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1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3663 -0.382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4722 L -0.35139 -0.2574 " pathEditMode="relative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30452 -0.496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0139 -0.653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327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9393 -0.3407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8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43108" y="1071546"/>
            <a:ext cx="289213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My family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0694" y="1071801"/>
            <a:ext cx="2555315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Моя семья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Папа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Сын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Сестра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Дедушка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Бабушка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Дядя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Тётя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214290"/>
            <a:ext cx="3472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Произношение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929586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0800000">
            <a:off x="285720" y="6000768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683568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68 школа\БРЕД ВИДЕО\бред видео семья\flat-family-tree-template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57600"/>
            <a:ext cx="4572000" cy="3200400"/>
          </a:xfrm>
          <a:prstGeom prst="rect">
            <a:avLst/>
          </a:prstGeom>
          <a:noFill/>
        </p:spPr>
      </p:pic>
      <p:pic>
        <p:nvPicPr>
          <p:cNvPr id="3074" name="Picture 2" descr="D:\68 школа\БРЕД ВИДЕО\бред видео семья\s1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5401887" cy="3286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8208912" cy="10527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12500"/>
                <a:gd name="adj2" fmla="val -1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Нарисуй своё семейное древо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68 школа\БРЕД ВИДЕО\бред видео семья\fa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4058977" cy="44648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5786454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143512"/>
            <a:ext cx="175240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4929198"/>
            <a:ext cx="2664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5000636"/>
            <a:ext cx="1409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 rot="10800000">
            <a:off x="285720" y="6000768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929586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500694" y="564357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188640"/>
            <a:ext cx="461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Соотнеси слово с картинкой</a:t>
            </a: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7380312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68 школа\БРЕД ВИДЕО\бред видео семья\mo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290"/>
            <a:ext cx="3361516" cy="4056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4714884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557214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4714884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400050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328612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929586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 rot="10800000">
            <a:off x="357158" y="5786454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32656"/>
            <a:ext cx="461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Соотнеси слово с картинкой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68 школа\БРЕД ВИДЕО\бред видео семья\i.jpg"/>
          <p:cNvPicPr>
            <a:picLocks noChangeAspect="1" noChangeArrowheads="1"/>
          </p:cNvPicPr>
          <p:nvPr/>
        </p:nvPicPr>
        <p:blipFill>
          <a:blip r:embed="rId2" cstate="print"/>
          <a:srcRect l="4054" r="6756" b="10937"/>
          <a:stretch>
            <a:fillRect/>
          </a:stretch>
        </p:blipFill>
        <p:spPr bwMode="auto">
          <a:xfrm>
            <a:off x="571472" y="642918"/>
            <a:ext cx="4071966" cy="3516698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4286248" y="2643182"/>
            <a:ext cx="1571636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435769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435769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4286256"/>
            <a:ext cx="1409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5500702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557214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929586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188640"/>
            <a:ext cx="461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Соотнеси слово с картинкой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68 школа\БРЕД ВИДЕО\бред видео семья\i.jpg"/>
          <p:cNvPicPr>
            <a:picLocks noChangeAspect="1" noChangeArrowheads="1"/>
          </p:cNvPicPr>
          <p:nvPr/>
        </p:nvPicPr>
        <p:blipFill>
          <a:blip r:embed="rId2" cstate="print"/>
          <a:srcRect l="5901" t="2552" r="6936" b="8385"/>
          <a:stretch>
            <a:fillRect/>
          </a:stretch>
        </p:blipFill>
        <p:spPr bwMode="auto">
          <a:xfrm>
            <a:off x="4207290" y="500042"/>
            <a:ext cx="4365238" cy="3857652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 rot="10800000">
            <a:off x="3428992" y="3071810"/>
            <a:ext cx="1571636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29256" y="564357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5715016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3714752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457200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4643446"/>
            <a:ext cx="1409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7929586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04664"/>
            <a:ext cx="461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Соотнеси слово с картинкой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68 школа\БРЕД ВИДЕО\бред видео семья\grandfather-portrait-old-man-wearing-glasses-grey-hair-mustache-wearing-sweater-cartoon-grandpa-senior-man-standing-vector-86364474.jpg"/>
          <p:cNvPicPr>
            <a:picLocks noChangeAspect="1" noChangeArrowheads="1"/>
          </p:cNvPicPr>
          <p:nvPr/>
        </p:nvPicPr>
        <p:blipFill>
          <a:blip r:embed="rId2" cstate="print"/>
          <a:srcRect l="27523" r="28134"/>
          <a:stretch>
            <a:fillRect/>
          </a:stretch>
        </p:blipFill>
        <p:spPr bwMode="auto">
          <a:xfrm>
            <a:off x="1571604" y="214290"/>
            <a:ext cx="2786082" cy="62830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3143248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428604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2285992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4071942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128586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Brother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929586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461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Соотнеси слово с картинкой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68 школа\БРЕД ВИДЕО\бред видео семья\47f1a3e8aabcf6677d51d872df678407.jpg"/>
          <p:cNvPicPr>
            <a:picLocks noChangeAspect="1" noChangeArrowheads="1"/>
          </p:cNvPicPr>
          <p:nvPr/>
        </p:nvPicPr>
        <p:blipFill>
          <a:blip r:embed="rId2" cstate="print"/>
          <a:srcRect l="4768" t="2734" r="11795" b="5680"/>
          <a:stretch>
            <a:fillRect/>
          </a:stretch>
        </p:blipFill>
        <p:spPr bwMode="auto">
          <a:xfrm>
            <a:off x="1357290" y="214290"/>
            <a:ext cx="3357586" cy="6427379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214282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929586" y="5929330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628" y="714356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Aunt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1571612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Grandmother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2428868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Sister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9454" y="3000372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Uncle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414338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Grandfather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6582" y="0"/>
            <a:ext cx="461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Соотнеси слово с картинкой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785793"/>
          <a:ext cx="8643998" cy="53578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</a:tblGrid>
              <a:tr h="53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214282" y="6143644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929586" y="6143644"/>
            <a:ext cx="1000100" cy="714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4282" y="785795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2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9190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8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6644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2462" y="78579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0100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5918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1736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554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9190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3372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8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0826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86644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2462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0100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282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5918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6644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86644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71736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71736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71736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43372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282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86644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00100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57554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85918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86644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86644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00826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5008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4282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4282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86644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15008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15008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3372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43372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43372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72462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71736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00826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00826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00100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71736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57554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29190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282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85918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85918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29190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00826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00826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72462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72462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929190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71736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15008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00826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00100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00100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72462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072462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500826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00826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29190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72462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929190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357554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57554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4282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143372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15008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571736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929190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357554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15008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072462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86644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43372" y="557214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14282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00100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929190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929190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143372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715008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072462" y="178592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715008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357554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785918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00100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57554" y="18573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286644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571736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785918" y="40005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357554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00100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14282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785918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143372" y="292893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785918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483768" y="0"/>
            <a:ext cx="3720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слова в таблице</a:t>
            </a:r>
          </a:p>
        </p:txBody>
      </p:sp>
      <p:pic>
        <p:nvPicPr>
          <p:cNvPr id="1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9959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77" fill="hold"/>
                                        <p:tgtEl>
                                          <p:spTgt spid="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3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9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9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0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0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1" fill="hold">
                      <p:stCondLst>
                        <p:cond delay="0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9" fill="hold">
                      <p:stCondLst>
                        <p:cond delay="0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6" fill="hold">
                      <p:stCondLst>
                        <p:cond delay="0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4" fill="hold">
                      <p:stCondLst>
                        <p:cond delay="0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5" fill="hold">
                      <p:stCondLst>
                        <p:cond delay="0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0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1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6" fill="hold">
                      <p:stCondLst>
                        <p:cond delay="0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3" fill="hold">
                      <p:stCondLst>
                        <p:cond delay="0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3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7" fill="hold">
                      <p:stCondLst>
                        <p:cond delay="0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showWhenStopped="0">
                <p:cTn id="6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1" grpId="0"/>
      <p:bldP spid="42" grpId="0"/>
      <p:bldP spid="43" grpId="0"/>
      <p:bldP spid="50" grpId="0"/>
      <p:bldP spid="53" grpId="0"/>
      <p:bldP spid="55" grpId="0"/>
      <p:bldP spid="57" grpId="0"/>
      <p:bldP spid="60" grpId="0"/>
      <p:bldP spid="61" grpId="0"/>
      <p:bldP spid="62" grpId="0"/>
      <p:bldP spid="63" grpId="0"/>
      <p:bldP spid="64" grpId="0"/>
      <p:bldP spid="74" grpId="0"/>
      <p:bldP spid="75" grpId="0"/>
      <p:bldP spid="82" grpId="0"/>
      <p:bldP spid="83" grpId="0"/>
      <p:bldP spid="85" grpId="0"/>
      <p:bldP spid="88" grpId="0"/>
      <p:bldP spid="90" grpId="0"/>
      <p:bldP spid="94" grpId="0"/>
      <p:bldP spid="96" grpId="0"/>
      <p:bldP spid="98" grpId="0"/>
      <p:bldP spid="99" grpId="0"/>
      <p:bldP spid="100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831</TotalTime>
  <Words>366</Words>
  <Application>Microsoft Office PowerPoint</Application>
  <PresentationFormat>Экран (4:3)</PresentationFormat>
  <Paragraphs>260</Paragraphs>
  <Slides>20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ООО</dc:creator>
  <cp:lastModifiedBy>user</cp:lastModifiedBy>
  <cp:revision>62</cp:revision>
  <dcterms:modified xsi:type="dcterms:W3CDTF">2020-11-13T03:45:35Z</dcterms:modified>
</cp:coreProperties>
</file>