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806291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smtClean="0"/>
              <a:t>Создание видео-уроков </a:t>
            </a:r>
            <a:r>
              <a:rPr lang="ru-RU" dirty="0" smtClean="0"/>
              <a:t>как продукт методической деятельности учителя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293096"/>
            <a:ext cx="8062912" cy="17526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/>
              <a:t>Спасибо за внимание!</a:t>
            </a:r>
            <a:endParaRPr lang="ru-RU" sz="88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6128"/>
          </a:xfrm>
        </p:spPr>
        <p:txBody>
          <a:bodyPr>
            <a:normAutofit/>
          </a:bodyPr>
          <a:lstStyle/>
          <a:p>
            <a:pPr marL="0" indent="65088">
              <a:buNone/>
            </a:pPr>
            <a:r>
              <a:rPr lang="ru-RU" b="1" u="sng" dirty="0" smtClean="0">
                <a:solidFill>
                  <a:srgbClr val="00B0F0"/>
                </a:solidFill>
              </a:rPr>
              <a:t>Дистанционное обучение (ДО)</a:t>
            </a:r>
            <a:r>
              <a:rPr lang="ru-RU" dirty="0" smtClean="0"/>
              <a:t> — взаимодействие учителя и учащихся между собой на расстоянии, отражающее все присущие учебному процессу компоненты и реализуемое специфичными средствами </a:t>
            </a:r>
            <a:r>
              <a:rPr lang="ru-RU" dirty="0" err="1" smtClean="0"/>
              <a:t>Интернет-технологий</a:t>
            </a:r>
            <a:r>
              <a:rPr lang="ru-RU" dirty="0" smtClean="0"/>
              <a:t> или другими средствами, предусматривающими интерактивность. </a:t>
            </a: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u="sng" dirty="0" smtClean="0">
                <a:solidFill>
                  <a:srgbClr val="00B0F0"/>
                </a:solidFill>
              </a:rPr>
              <a:t>Цель проекта</a:t>
            </a:r>
            <a:r>
              <a:rPr lang="ru-RU" dirty="0" smtClean="0"/>
              <a:t>: помочь обучающимся третьих классов в закреплении и повторении грамматического и лексического материала.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u="sng" dirty="0" smtClean="0">
                <a:solidFill>
                  <a:srgbClr val="00B0F0"/>
                </a:solidFill>
              </a:rPr>
              <a:t>Задачи:</a:t>
            </a:r>
          </a:p>
          <a:p>
            <a:pPr>
              <a:buNone/>
            </a:pPr>
            <a:r>
              <a:rPr lang="ru-RU" dirty="0" smtClean="0"/>
              <a:t>1. Подобрать темы для видеороликов.</a:t>
            </a:r>
          </a:p>
          <a:p>
            <a:pPr>
              <a:buNone/>
            </a:pPr>
            <a:r>
              <a:rPr lang="ru-RU" dirty="0" smtClean="0"/>
              <a:t>2. Выбрать формы и средства представления учебного материала.</a:t>
            </a:r>
          </a:p>
          <a:p>
            <a:pPr>
              <a:buNone/>
            </a:pPr>
            <a:r>
              <a:rPr lang="ru-RU" dirty="0" smtClean="0"/>
              <a:t>3. Обеспечить доступность ресурсов для обучающихся и их родителей.</a:t>
            </a:r>
          </a:p>
          <a:p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мастер-класса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8358" indent="-514350">
              <a:buFont typeface="+mj-lt"/>
              <a:buAutoNum type="arabicPeriod"/>
            </a:pPr>
            <a:r>
              <a:rPr lang="ru-RU" dirty="0" smtClean="0"/>
              <a:t>Добавление звука в презентацию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Преобразование презентации в видео и наложение звука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Работа с триггерами в презентации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Монтаж видео</a:t>
            </a:r>
          </a:p>
          <a:p>
            <a:pPr marL="578358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 cstate="print"/>
          <a:srcRect l="3616" t="12422" r="25567" b="5030"/>
          <a:stretch>
            <a:fillRect/>
          </a:stretch>
        </p:blipFill>
        <p:spPr bwMode="auto">
          <a:xfrm>
            <a:off x="395536" y="692696"/>
            <a:ext cx="8460432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 l="5807" t="12797" r="26121" b="5501"/>
          <a:stretch>
            <a:fillRect/>
          </a:stretch>
        </p:blipFill>
        <p:spPr bwMode="auto">
          <a:xfrm>
            <a:off x="323528" y="620688"/>
            <a:ext cx="8460432" cy="5709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 l="13555" t="12422" r="37743" b="6250"/>
          <a:stretch>
            <a:fillRect/>
          </a:stretch>
        </p:blipFill>
        <p:spPr bwMode="auto">
          <a:xfrm>
            <a:off x="1331640" y="332656"/>
            <a:ext cx="6336704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65088">
              <a:buNone/>
            </a:pPr>
            <a:r>
              <a:rPr lang="ru-RU" sz="3200" b="1" u="sng" dirty="0" smtClean="0">
                <a:solidFill>
                  <a:srgbClr val="00B0F0"/>
                </a:solidFill>
              </a:rPr>
              <a:t>Триггер</a:t>
            </a:r>
            <a:r>
              <a:rPr lang="ru-RU" sz="3200" dirty="0" smtClean="0"/>
              <a:t> — это объект на слайде (надпись, фигура), при нажатии на который запускается анимация одного или нескольких объектов. </a:t>
            </a:r>
            <a:endParaRPr lang="ru-RU" sz="32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 l="9681" t="12422" r="23907" b="9813"/>
          <a:stretch>
            <a:fillRect/>
          </a:stretch>
        </p:blipFill>
        <p:spPr bwMode="auto">
          <a:xfrm>
            <a:off x="251520" y="764704"/>
            <a:ext cx="8640960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89</TotalTime>
  <Words>132</Words>
  <Application>Microsoft Office PowerPoint</Application>
  <PresentationFormat>Экран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Создание видео-уроков как продукт методической деятельности учителя</vt:lpstr>
      <vt:lpstr>Презентация PowerPoint</vt:lpstr>
      <vt:lpstr>Презентация PowerPoint</vt:lpstr>
      <vt:lpstr>План мастер-класса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планируемых результатов средствами дистанционного обучения</dc:title>
  <dc:creator>Дарья</dc:creator>
  <cp:lastModifiedBy>user</cp:lastModifiedBy>
  <cp:revision>11</cp:revision>
  <dcterms:created xsi:type="dcterms:W3CDTF">2020-03-22T18:20:57Z</dcterms:created>
  <dcterms:modified xsi:type="dcterms:W3CDTF">2020-11-13T03:48:18Z</dcterms:modified>
</cp:coreProperties>
</file>