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40" d="100"/>
          <a:sy n="40" d="100"/>
        </p:scale>
        <p:origin x="-120" y="-7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9324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65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086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1559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853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876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05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34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548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118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832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D01A-5D1A-419A-B186-693DC49579A9}" type="datetimeFigureOut">
              <a:rPr lang="ru-RU" smtClean="0"/>
              <a:pPr/>
              <a:t>29.09.2020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8E1C2-EEB5-43B9-BC99-12B6D15967A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772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534" y="-65261"/>
            <a:ext cx="12000931" cy="1299026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методической работы в 2020/21 учебном году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380916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Актуальные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вопросы ГИА по иностранным языкам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(Тарасенко Екатерина Владимировна, учитель английского языка МАОУ «Лицей №35 г. Челябинска»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руководитель ГМО учителей иностранных языков)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Обучение немецкому языку как второму иностранному в 9 классе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(Кудрявцева Елена Петровна, учитель немецкого языка МБОУ «СОШ №68 г. Челябинска», член ГМО учителей иностранных языков)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Опыт дистанционного обучения иностранным языкам в 2019/20 учебном году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(Соколова Татьяна Алексеевна, учитель английского языка МАОУ «Гимназия №23 г. Челябинска»)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предметных конкурсов, олимпиад, фестивалей в 2020/21 учебном году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(Ефимова Инесса Евгеньевна, учитель английского языка МАОУ «Гимназия №26 г. Челябинска», член ГМО иностранных языков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77792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Актуальные вопросы ГИА по иностранным языкам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15620" y="1534298"/>
            <a:ext cx="5508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ru-RU" sz="6000" dirty="0" err="1" smtClean="0"/>
              <a:t>рапр</a:t>
            </a:r>
            <a:endParaRPr lang="ru-RU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1015621" y="4042872"/>
            <a:ext cx="55080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ru-RU" sz="6000" dirty="0" err="1" smtClean="0"/>
              <a:t>рапр</a:t>
            </a:r>
            <a:endParaRPr lang="ru-RU" sz="6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8439" y="1797182"/>
            <a:ext cx="9659598" cy="21391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0471" y="4250279"/>
            <a:ext cx="9633026" cy="224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439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Актуальные вопросы ГИА по иностранным языкам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2420" y="1690688"/>
            <a:ext cx="11514705" cy="4981283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504969" y="4176215"/>
            <a:ext cx="11484000" cy="1214651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658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Актуальные вопросы ГИА по иностранным языкам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t="31964"/>
          <a:stretch/>
        </p:blipFill>
        <p:spPr>
          <a:xfrm>
            <a:off x="1850570" y="1690688"/>
            <a:ext cx="7866636" cy="508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790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Актуальные вопросы ГИА по иностранным языкам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/>
          <a:srcRect l="-1" t="9323" r="39786" b="42715"/>
          <a:stretch/>
        </p:blipFill>
        <p:spPr>
          <a:xfrm>
            <a:off x="838199" y="1690688"/>
            <a:ext cx="4463191" cy="5167312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5554639" y="1581901"/>
            <a:ext cx="5034687" cy="3945443"/>
            <a:chOff x="4148921" y="1936741"/>
            <a:chExt cx="4461479" cy="3181744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3" cstate="print"/>
            <a:srcRect r="86889"/>
            <a:stretch/>
          </p:blipFill>
          <p:spPr>
            <a:xfrm>
              <a:off x="4148921" y="2784142"/>
              <a:ext cx="989620" cy="2325079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3" cstate="print"/>
            <a:srcRect l="54003"/>
            <a:stretch/>
          </p:blipFill>
          <p:spPr>
            <a:xfrm>
              <a:off x="5124701" y="2784142"/>
              <a:ext cx="3485699" cy="2334343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24701" y="1936741"/>
              <a:ext cx="3485699" cy="8474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483811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Актуальные вопросы ГИА по иностранным языкам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b="53313"/>
          <a:stretch/>
        </p:blipFill>
        <p:spPr>
          <a:xfrm>
            <a:off x="188160" y="1869743"/>
            <a:ext cx="5964056" cy="3275463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/>
          <a:srcRect t="45937"/>
          <a:stretch/>
        </p:blipFill>
        <p:spPr>
          <a:xfrm>
            <a:off x="6359857" y="1869743"/>
            <a:ext cx="5150319" cy="327546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2679607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168</Words>
  <Application>Microsoft Office PowerPoint</Application>
  <PresentationFormat>Произвольный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Приоритетные направления методической работы в 2020/21 учебном году</vt:lpstr>
      <vt:lpstr>Актуальные вопросы ГИА по иностранным языкам</vt:lpstr>
      <vt:lpstr>Актуальные вопросы ГИА по иностранным языкам</vt:lpstr>
      <vt:lpstr>Актуальные вопросы ГИА по иностранным языкам</vt:lpstr>
      <vt:lpstr>Актуальные вопросы ГИА по иностранным языкам</vt:lpstr>
      <vt:lpstr>Актуальные вопросы ГИА по иностранным языкам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Приоритетные направления методической работы в 2020/21 учебном году</dc:title>
  <dc:creator>Пользователь Windows</dc:creator>
  <cp:lastModifiedBy>aspire</cp:lastModifiedBy>
  <cp:revision>5</cp:revision>
  <dcterms:created xsi:type="dcterms:W3CDTF">2020-09-25T04:58:58Z</dcterms:created>
  <dcterms:modified xsi:type="dcterms:W3CDTF">2020-09-29T04:47:21Z</dcterms:modified>
</cp:coreProperties>
</file>