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02CBE-ACE6-43E9-AFE7-9108AD8FE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08C130-202D-45DB-A8AA-51922AAC3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A70A2-80EB-4C80-8F20-EA6A9619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AB74-3188-47CA-9921-10CEA2F1330F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FAF594-7FC0-405A-BB78-96224977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E8AD7-2CD8-4D51-A03C-A5C1CE08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ADE3-533E-499F-AA74-5144403AE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0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21DF0-987B-46E2-81E3-AE368DFE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C3F4F6-F1E3-4BD5-9D9B-9BF9EB4DE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4C170E-80BE-4634-8637-CBAE3EFC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AB74-3188-47CA-9921-10CEA2F1330F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0C535C-33F8-4D68-BFD1-A15BADB3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B9B83D-D39A-4431-8E9C-853B869D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ADE3-533E-499F-AA74-5144403AE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508AFF-9FA6-432A-AC9C-9D20426DD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9113B-0C17-4651-9E6E-CBCC995DA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395DC-2017-40BD-809D-E1DC3F5EF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AB74-3188-47CA-9921-10CEA2F1330F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7ECEA-786B-4C37-88CE-32998903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67B184-2C87-435A-8D78-980E95B7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ADE3-533E-499F-AA74-5144403AE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5D2DD-1106-43E6-8D92-426719BF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E622E5-B23B-4198-ACED-B4678DC7B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912DE-452B-4700-ABCC-10A1E3DF7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AB74-3188-47CA-9921-10CEA2F1330F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F3B7C7-44D7-4127-82E5-35D2C60B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085F7-2AEB-48A8-9795-36CD88E5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ADE3-533E-499F-AA74-5144403AE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5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C2F18-B68A-448E-AA10-49D9C1CF9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F5BDB7-DBB6-4CD0-95E4-D49A5157B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910C2-621D-46B5-BAB1-01A43718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AB74-3188-47CA-9921-10CEA2F1330F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E35FAC-76E1-4509-A3E2-566F3C42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F456C-DE15-4DD4-9DB7-C2E535D7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ADE3-533E-499F-AA74-5144403AE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8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2FCB5-8D26-45C0-9FF7-190AE7D2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4BA8DE-5015-4E62-974D-DE99B021B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9CBBD0-D50E-407F-9655-3E38FBA07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353CB0-00E2-4CE0-8E30-D43F44FEE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AB74-3188-47CA-9921-10CEA2F1330F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706D21-816C-405C-9D4D-E1638117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F24499-71D5-4624-BD1F-AE2690E0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ADE3-533E-499F-AA74-5144403AE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3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8CE45-525E-4A7F-BB4E-42DB333D4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5EACBC-F9FE-458B-B342-5D9066F5D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FF5768-82E2-44D5-A761-F218BD816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34AFCB-8AB6-4CB1-9652-25CC6D65F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9B9F8E-5BA1-4932-A63F-59AFD4B52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C008D5-7BBE-44D2-B414-05E6CCB3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AB74-3188-47CA-9921-10CEA2F1330F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0BD5D0-41B6-449D-B706-04B43722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39C2CB-F7AD-4292-BA72-4FABA591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ADE3-533E-499F-AA74-5144403AE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9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624E1-B24D-46D9-879D-FD4371DC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995A27-6F8D-4E1F-B397-99B53EB9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AB74-3188-47CA-9921-10CEA2F1330F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1EB290-68A8-4D99-A138-98CA9F28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1A1AA7-DBE1-4C66-B29D-A50961A1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ADE3-533E-499F-AA74-5144403AE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9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9ED067-244D-42CA-8626-DB8A57AD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AB74-3188-47CA-9921-10CEA2F1330F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9A417F-9CBE-4DB6-97F2-35732A54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00AC9B-88FF-430E-B1AC-FE34A978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ADE3-533E-499F-AA74-5144403AE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0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A3857-3BCF-4D99-A323-90ED8B43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CD63BB-FE5B-44C3-8A43-1BF341CB5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98C81E-2C7B-4512-9B13-E751E17FA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8150B-4DE3-4B48-B53E-88D2B8A5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AB74-3188-47CA-9921-10CEA2F1330F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AF42F2-C77A-43ED-A30D-0454692A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04A649-9AE4-4A20-9870-131D2FF1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ADE3-533E-499F-AA74-5144403AE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2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CA992-B75E-4C92-9CFB-8022CB83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0C24C3-2971-4921-9434-35D950539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F5A256-26A4-43AE-8A48-FA8BC2795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690AF-3164-4451-ADC0-DDDFD00BB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AB74-3188-47CA-9921-10CEA2F1330F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10EBC6-4F83-4A82-B848-634169E5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A6021-6BC9-4830-8EAC-E1AEBFA7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ADE3-533E-499F-AA74-5144403AE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42F4A-08F3-45CE-9C53-299652CA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2F5DF8-446A-4756-A54E-910ECF5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5EC1F-0E96-429D-B82B-EB890F5F8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2AB74-3188-47CA-9921-10CEA2F1330F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07B63B-39B0-448E-A453-D9270FF98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B2C2D1-E9AA-4CF0-ABD4-15AF0011C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7ADE3-533E-499F-AA74-5144403AE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645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">
            <a:extLst>
              <a:ext uri="{FF2B5EF4-FFF2-40B4-BE49-F238E27FC236}">
                <a16:creationId xmlns:a16="http://schemas.microsoft.com/office/drawing/2014/main" id="{FE173B98-3549-4453-824F-DEC45AE962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9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0">
            <a:extLst>
              <a:ext uri="{FF2B5EF4-FFF2-40B4-BE49-F238E27FC236}">
                <a16:creationId xmlns:a16="http://schemas.microsoft.com/office/drawing/2014/main" id="{A0FB5DBC-491E-416D-8F00-3D207E5B9B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1">
            <a:extLst>
              <a:ext uri="{FF2B5EF4-FFF2-40B4-BE49-F238E27FC236}">
                <a16:creationId xmlns:a16="http://schemas.microsoft.com/office/drawing/2014/main" id="{D7B0414F-2F0D-402D-8ADA-5FDEAC16E0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65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2">
            <a:extLst>
              <a:ext uri="{FF2B5EF4-FFF2-40B4-BE49-F238E27FC236}">
                <a16:creationId xmlns:a16="http://schemas.microsoft.com/office/drawing/2014/main" id="{7ED0544E-A2C9-4817-95F8-5030693785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7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3">
            <a:extLst>
              <a:ext uri="{FF2B5EF4-FFF2-40B4-BE49-F238E27FC236}">
                <a16:creationId xmlns:a16="http://schemas.microsoft.com/office/drawing/2014/main" id="{677C8C79-E51E-4CAC-AC8B-F6DC22C1D3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89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4">
            <a:extLst>
              <a:ext uri="{FF2B5EF4-FFF2-40B4-BE49-F238E27FC236}">
                <a16:creationId xmlns:a16="http://schemas.microsoft.com/office/drawing/2014/main" id="{BDD6A7A6-9393-45BC-BD10-A56EB6B239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75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5">
            <a:extLst>
              <a:ext uri="{FF2B5EF4-FFF2-40B4-BE49-F238E27FC236}">
                <a16:creationId xmlns:a16="http://schemas.microsoft.com/office/drawing/2014/main" id="{98053C17-C4FC-490D-BF87-E296368F9F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24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6">
            <a:extLst>
              <a:ext uri="{FF2B5EF4-FFF2-40B4-BE49-F238E27FC236}">
                <a16:creationId xmlns:a16="http://schemas.microsoft.com/office/drawing/2014/main" id="{A4306FB7-8B07-41D2-98DD-0ECDF3B98F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0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7">
            <a:extLst>
              <a:ext uri="{FF2B5EF4-FFF2-40B4-BE49-F238E27FC236}">
                <a16:creationId xmlns:a16="http://schemas.microsoft.com/office/drawing/2014/main" id="{344B110A-7066-4561-ACE9-8CD853B8FF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67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8">
            <a:extLst>
              <a:ext uri="{FF2B5EF4-FFF2-40B4-BE49-F238E27FC236}">
                <a16:creationId xmlns:a16="http://schemas.microsoft.com/office/drawing/2014/main" id="{BB87D6B0-2FFA-46A7-9DEB-16C583249E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6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9">
            <a:extLst>
              <a:ext uri="{FF2B5EF4-FFF2-40B4-BE49-F238E27FC236}">
                <a16:creationId xmlns:a16="http://schemas.microsoft.com/office/drawing/2014/main" id="{E0EC5B14-60FF-416B-9134-51DAA147D4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1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">
            <a:extLst>
              <a:ext uri="{FF2B5EF4-FFF2-40B4-BE49-F238E27FC236}">
                <a16:creationId xmlns:a16="http://schemas.microsoft.com/office/drawing/2014/main" id="{08E86F7B-5C1D-4C49-975F-F4103155CA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72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0">
            <a:extLst>
              <a:ext uri="{FF2B5EF4-FFF2-40B4-BE49-F238E27FC236}">
                <a16:creationId xmlns:a16="http://schemas.microsoft.com/office/drawing/2014/main" id="{69D8950D-7FFC-4FDE-AFD7-6EC2F5A27C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44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1">
            <a:extLst>
              <a:ext uri="{FF2B5EF4-FFF2-40B4-BE49-F238E27FC236}">
                <a16:creationId xmlns:a16="http://schemas.microsoft.com/office/drawing/2014/main" id="{94AEB7AF-67DF-4158-8456-CCD03F0081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36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2">
            <a:extLst>
              <a:ext uri="{FF2B5EF4-FFF2-40B4-BE49-F238E27FC236}">
                <a16:creationId xmlns:a16="http://schemas.microsoft.com/office/drawing/2014/main" id="{67F8E490-ED3F-400B-99B8-9A69D2FABA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10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3">
            <a:extLst>
              <a:ext uri="{FF2B5EF4-FFF2-40B4-BE49-F238E27FC236}">
                <a16:creationId xmlns:a16="http://schemas.microsoft.com/office/drawing/2014/main" id="{CDFE5C73-3172-4634-BAD2-505C2D0BC4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16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4">
            <a:extLst>
              <a:ext uri="{FF2B5EF4-FFF2-40B4-BE49-F238E27FC236}">
                <a16:creationId xmlns:a16="http://schemas.microsoft.com/office/drawing/2014/main" id="{61C232E2-2174-4258-89F8-E8F5F662BD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50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5">
            <a:extLst>
              <a:ext uri="{FF2B5EF4-FFF2-40B4-BE49-F238E27FC236}">
                <a16:creationId xmlns:a16="http://schemas.microsoft.com/office/drawing/2014/main" id="{53147A1F-4E59-4D5A-9C9F-C880394766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61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6">
            <a:extLst>
              <a:ext uri="{FF2B5EF4-FFF2-40B4-BE49-F238E27FC236}">
                <a16:creationId xmlns:a16="http://schemas.microsoft.com/office/drawing/2014/main" id="{5249A553-3091-42EA-B6CE-DFCCBD85F1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24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7">
            <a:extLst>
              <a:ext uri="{FF2B5EF4-FFF2-40B4-BE49-F238E27FC236}">
                <a16:creationId xmlns:a16="http://schemas.microsoft.com/office/drawing/2014/main" id="{66957806-6176-4E3B-94E7-2826C49401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4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3">
            <a:extLst>
              <a:ext uri="{FF2B5EF4-FFF2-40B4-BE49-F238E27FC236}">
                <a16:creationId xmlns:a16="http://schemas.microsoft.com/office/drawing/2014/main" id="{5189AD28-BF03-4F6F-878A-D51475C66B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4">
            <a:extLst>
              <a:ext uri="{FF2B5EF4-FFF2-40B4-BE49-F238E27FC236}">
                <a16:creationId xmlns:a16="http://schemas.microsoft.com/office/drawing/2014/main" id="{D3E5F2F0-84C8-46C2-A56F-CC81ECEC51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5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5">
            <a:extLst>
              <a:ext uri="{FF2B5EF4-FFF2-40B4-BE49-F238E27FC236}">
                <a16:creationId xmlns:a16="http://schemas.microsoft.com/office/drawing/2014/main" id="{5A9ED442-4AD1-49FF-B383-6C8BFDD767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7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6">
            <a:extLst>
              <a:ext uri="{FF2B5EF4-FFF2-40B4-BE49-F238E27FC236}">
                <a16:creationId xmlns:a16="http://schemas.microsoft.com/office/drawing/2014/main" id="{31B53723-C499-4B4B-8EAE-B88A6D596B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1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7">
            <a:extLst>
              <a:ext uri="{FF2B5EF4-FFF2-40B4-BE49-F238E27FC236}">
                <a16:creationId xmlns:a16="http://schemas.microsoft.com/office/drawing/2014/main" id="{34D01976-2ABF-419E-9DE7-C0DDB57397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8">
            <a:extLst>
              <a:ext uri="{FF2B5EF4-FFF2-40B4-BE49-F238E27FC236}">
                <a16:creationId xmlns:a16="http://schemas.microsoft.com/office/drawing/2014/main" id="{915AE481-B320-4BE6-BBF8-371B6523DC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8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9">
            <a:extLst>
              <a:ext uri="{FF2B5EF4-FFF2-40B4-BE49-F238E27FC236}">
                <a16:creationId xmlns:a16="http://schemas.microsoft.com/office/drawing/2014/main" id="{DF26EBF1-01B9-4E93-88C1-E7E32A1579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82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Владимировна Тарасенко</dc:creator>
  <cp:lastModifiedBy>Екатерина Владимировна Тарасенко</cp:lastModifiedBy>
  <cp:revision>1</cp:revision>
  <dcterms:created xsi:type="dcterms:W3CDTF">2025-02-19T17:33:10Z</dcterms:created>
  <dcterms:modified xsi:type="dcterms:W3CDTF">2025-02-19T17:34:16Z</dcterms:modified>
</cp:coreProperties>
</file>