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3" r:id="rId5"/>
    <p:sldId id="262" r:id="rId6"/>
    <p:sldId id="264" r:id="rId7"/>
    <p:sldId id="265" r:id="rId8"/>
    <p:sldId id="266" r:id="rId9"/>
    <p:sldId id="259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66ACC9-1D5F-4CFB-830B-DD57DAB52461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54DD2F-E464-4044-BE52-FB57B3EE3B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.mail.ru/compose/?mailto=mailto:svtetina@mail.r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предметных конкурсов, олимпиад, фестивалей в 2020/21 учебном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Ефимова Инесса Евгеньевна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МАОУ «Гимназия № 26 г. Челябинска»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Модульный курс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Кафедра языкового и литературного образования ГБУ ДПО ЧИППКРО на основе платформ электронного образования с целью удовлетворения потребностей учителей английского языка в повышении квалификации по вопросам подготовки обучающихся к выполнению заданий олимпиадного уровня проводит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02 октября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2020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модульный курс по теме 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«Индивидуализация учебного процесса как условие развития одарённых детей при обучении иностранному языку»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(8 часов).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Начало модульного курса в 9-00.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Модульный курс проводится в режиме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 использованием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вебинарной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комнаты ГБУ ДПО ЧИППКРО.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 условии оплаты модульного курса Вы можете выбрать режим участия: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очно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(в режиме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либо получить запись модульного курса.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Заявки принимаются до 01.10.2020 включительно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svtetina@mail.ru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Организация предметных конкурсов, олимпиад, фестивалей в 2020/21 учебном году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500570"/>
            <a:ext cx="7772400" cy="9144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Ефимова Инесса Евгеньевна</a:t>
            </a:r>
          </a:p>
          <a:p>
            <a:r>
              <a:rPr lang="ru-RU" dirty="0" smtClean="0"/>
              <a:t>учитель английского языка </a:t>
            </a:r>
          </a:p>
          <a:p>
            <a:r>
              <a:rPr lang="ru-RU" dirty="0" smtClean="0"/>
              <a:t>МАОУ «Гимназия № 26 г. Челябинска»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Всероссийская олимпиада школьников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массовое ежегодное мероприятие по работе с одаренными школьниками в системе российского образования.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Данный сайт посвящен олимпиадам школьников города Челябинска и создан при  финансовой поддержке Комитета по делам образования города Челябинска. —  МБОУ «С(К)ОШ №60 г. Челябинск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3500438"/>
            <a:ext cx="2705100" cy="135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  <a:ln>
            <a:noFill/>
          </a:ln>
        </p:spPr>
        <p:txBody>
          <a:bodyPr/>
          <a:lstStyle/>
          <a:p>
            <a:pPr algn="ctr"/>
            <a:r>
              <a:rPr lang="ru-RU" dirty="0" smtClean="0"/>
              <a:t>Школьный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14488"/>
            <a:ext cx="8183880" cy="41879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Французский язык. Школьный тур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02.10.2020 - 03.10.2020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Немецкий язык. Школьный тур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14.10.20-15.10.20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Английский язык. Школьный тур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19.10.20-20.10.20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Многопрофильная инженерная олимпиада «Звезда»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14554"/>
            <a:ext cx="8326756" cy="41879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Перевод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переводоведение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– 10-11 классы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8183880" cy="1428760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онлайн-олимпиада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 по английскому языку для 1-4 классов —на платформе </a:t>
            </a:r>
            <a:r>
              <a:rPr lang="ru-RU" dirty="0" err="1" smtClean="0">
                <a:effectLst/>
                <a:latin typeface="Times New Roman" pitchFamily="18" charset="0"/>
                <a:cs typeface="Times New Roman" pitchFamily="18" charset="0"/>
              </a:rPr>
              <a:t>Учи.ру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00372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XI Международная Олимпиада по страноведению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Go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West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3880" cy="41879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urfodu.ru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Тестирование бесплатное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 Какие классы участвуют? 4, 5, 6, 7, 8, 9, 10, 11 классы. А также студенты всех курсов.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По каким предметам проводится Олимпиада?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Страны Востока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Немецкоговорящие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страны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Франкоговорящие страны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Англоговорящие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страны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 Сроки проведения тестирования? 9 – 16 ноября 2020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Сроки подачи заявок на участие?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10 сентября и по 9 ноября 2020. Поданную заявку можно редактировать.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XVI Международная Олимпиада </a:t>
            </a:r>
            <a:b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по основам наук</a:t>
            </a: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000372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v_2021_afish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447070"/>
            <a:ext cx="4532242" cy="641093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Муниципальный фестиваль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8183880" cy="418795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1) Рождественский экспресс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(апрель – Пасхальный экспресс)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2) Зимний сад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(заочно по видеозаписи)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</TotalTime>
  <Words>240</Words>
  <Application>Microsoft Office PowerPoint</Application>
  <PresentationFormat>Экран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Организация предметных конкурсов, олимпиад, фестивалей в 2020/21 учебном году</vt:lpstr>
      <vt:lpstr>Слайд 2</vt:lpstr>
      <vt:lpstr>Школьный тур</vt:lpstr>
      <vt:lpstr>Многопрофильная инженерная олимпиада «Звезда»</vt:lpstr>
      <vt:lpstr>Всероссийская онлайн-олимпиада по английскому языку для 1-4 классов —на платформе Учи.ру</vt:lpstr>
      <vt:lpstr>XI Международная Олимпиада по страноведению "Go West"</vt:lpstr>
      <vt:lpstr>XVI Международная Олимпиада  по основам наук </vt:lpstr>
      <vt:lpstr>Слайд 8</vt:lpstr>
      <vt:lpstr>Муниципальный фестиваль</vt:lpstr>
      <vt:lpstr>Модульный курс</vt:lpstr>
      <vt:lpstr>Организация предметных конкурсов, олимпиад, фестивалей в 2020/21 учебном году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предметных конкурсов, олимпиад, фестивалей в 2020/21 учебном году</dc:title>
  <dc:creator>666</dc:creator>
  <cp:lastModifiedBy>aspire</cp:lastModifiedBy>
  <cp:revision>8</cp:revision>
  <dcterms:created xsi:type="dcterms:W3CDTF">2020-09-24T18:55:46Z</dcterms:created>
  <dcterms:modified xsi:type="dcterms:W3CDTF">2020-09-29T04:49:04Z</dcterms:modified>
</cp:coreProperties>
</file>