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72" r:id="rId2"/>
  </p:sldMasterIdLst>
  <p:notesMasterIdLst>
    <p:notesMasterId r:id="rId19"/>
  </p:notesMasterIdLst>
  <p:handoutMasterIdLst>
    <p:handoutMasterId r:id="rId20"/>
  </p:handoutMasterIdLst>
  <p:sldIdLst>
    <p:sldId id="286" r:id="rId3"/>
    <p:sldId id="276" r:id="rId4"/>
    <p:sldId id="289" r:id="rId5"/>
    <p:sldId id="293" r:id="rId6"/>
    <p:sldId id="298" r:id="rId7"/>
    <p:sldId id="299" r:id="rId8"/>
    <p:sldId id="301" r:id="rId9"/>
    <p:sldId id="302" r:id="rId10"/>
    <p:sldId id="300" r:id="rId11"/>
    <p:sldId id="304" r:id="rId12"/>
    <p:sldId id="305" r:id="rId13"/>
    <p:sldId id="294" r:id="rId14"/>
    <p:sldId id="303" r:id="rId15"/>
    <p:sldId id="296" r:id="rId16"/>
    <p:sldId id="267" r:id="rId17"/>
    <p:sldId id="29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86"/>
            <p14:sldId id="276"/>
            <p14:sldId id="289"/>
            <p14:sldId id="293"/>
            <p14:sldId id="298"/>
            <p14:sldId id="299"/>
            <p14:sldId id="301"/>
            <p14:sldId id="302"/>
            <p14:sldId id="300"/>
            <p14:sldId id="304"/>
            <p14:sldId id="305"/>
            <p14:sldId id="294"/>
            <p14:sldId id="303"/>
            <p14:sldId id="296"/>
            <p14:sldId id="267"/>
            <p14:sldId id="2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F3F0ED"/>
    <a:srgbClr val="E1DAD2"/>
    <a:srgbClr val="FEFEFE"/>
    <a:srgbClr val="C1C9CD"/>
    <a:srgbClr val="7C96A3"/>
    <a:srgbClr val="FFFFFF"/>
    <a:srgbClr val="3A5896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3F730F-C70E-4C13-861A-4314A8639671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2FD5A-681C-4BC3-9D96-F2EC75820CC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прогрессивных методов обучения</a:t>
          </a:r>
        </a:p>
      </dgm:t>
    </dgm:pt>
    <dgm:pt modelId="{AEEBD3A8-63D2-47B0-93F2-F94D858B3A4E}" type="parTrans" cxnId="{CCDDDE70-6136-4FE9-A6D1-5CF761EDD622}">
      <dgm:prSet/>
      <dgm:spPr/>
      <dgm:t>
        <a:bodyPr/>
        <a:lstStyle/>
        <a:p>
          <a:endParaRPr lang="ru-RU" sz="2000" b="1"/>
        </a:p>
      </dgm:t>
    </dgm:pt>
    <dgm:pt modelId="{68128296-97C3-4E73-9616-9593C088901E}" type="sibTrans" cxnId="{CCDDDE70-6136-4FE9-A6D1-5CF761EDD622}">
      <dgm:prSet/>
      <dgm:spPr/>
      <dgm:t>
        <a:bodyPr/>
        <a:lstStyle/>
        <a:p>
          <a:endParaRPr lang="ru-RU" sz="2000" b="1"/>
        </a:p>
      </dgm:t>
    </dgm:pt>
    <dgm:pt modelId="{5D9F56B8-C6AC-473C-8452-50B726C08B17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школьников реальным практическим навыкам</a:t>
          </a:r>
        </a:p>
      </dgm:t>
    </dgm:pt>
    <dgm:pt modelId="{6F2723D9-4A89-47FE-ACF2-4622CCA5E24F}" type="parTrans" cxnId="{C49D65B7-DE7F-4C36-B305-44D6A7AC1191}">
      <dgm:prSet/>
      <dgm:spPr/>
      <dgm:t>
        <a:bodyPr/>
        <a:lstStyle/>
        <a:p>
          <a:endParaRPr lang="ru-RU" sz="2000" b="1"/>
        </a:p>
      </dgm:t>
    </dgm:pt>
    <dgm:pt modelId="{C8CBCE0C-DC53-4442-BBAB-70AEC3D7A547}" type="sibTrans" cxnId="{C49D65B7-DE7F-4C36-B305-44D6A7AC1191}">
      <dgm:prSet/>
      <dgm:spPr/>
      <dgm:t>
        <a:bodyPr/>
        <a:lstStyle/>
        <a:p>
          <a:endParaRPr lang="ru-RU" sz="2000" b="1"/>
        </a:p>
      </dgm:t>
    </dgm:pt>
    <dgm:pt modelId="{3D0537E3-AA5F-4125-9F7B-7F3FD2F1A45A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 – ключевой фактор распространения эффективных решений</a:t>
          </a:r>
        </a:p>
      </dgm:t>
    </dgm:pt>
    <dgm:pt modelId="{C26F236A-11D9-418F-8173-A566E55C911C}" type="parTrans" cxnId="{BC7AEAE7-4C5B-4147-AE42-B3D8A8F899CE}">
      <dgm:prSet/>
      <dgm:spPr/>
      <dgm:t>
        <a:bodyPr/>
        <a:lstStyle/>
        <a:p>
          <a:endParaRPr lang="ru-RU" sz="2000" b="1"/>
        </a:p>
      </dgm:t>
    </dgm:pt>
    <dgm:pt modelId="{9DC9B910-623A-4476-B390-61529E7CBD3C}" type="sibTrans" cxnId="{BC7AEAE7-4C5B-4147-AE42-B3D8A8F899CE}">
      <dgm:prSet/>
      <dgm:spPr/>
      <dgm:t>
        <a:bodyPr/>
        <a:lstStyle/>
        <a:p>
          <a:endParaRPr lang="ru-RU" sz="2000" b="1"/>
        </a:p>
      </dgm:t>
    </dgm:pt>
    <dgm:pt modelId="{3031D816-D4A2-4051-9658-343FB28E0F9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Гибкость образовательных экосистем</a:t>
          </a:r>
        </a:p>
      </dgm:t>
    </dgm:pt>
    <dgm:pt modelId="{C0A5AF4F-9A82-4373-ABBE-736ED1E677C5}" type="parTrans" cxnId="{BA8F58C5-D1A4-48DF-B95F-95E1AF5F4906}">
      <dgm:prSet/>
      <dgm:spPr/>
      <dgm:t>
        <a:bodyPr/>
        <a:lstStyle/>
        <a:p>
          <a:endParaRPr lang="ru-RU" sz="2000" b="1"/>
        </a:p>
      </dgm:t>
    </dgm:pt>
    <dgm:pt modelId="{5A5A2DA3-4823-4871-887C-F4C53BBFA6F4}" type="sibTrans" cxnId="{BA8F58C5-D1A4-48DF-B95F-95E1AF5F4906}">
      <dgm:prSet/>
      <dgm:spPr/>
      <dgm:t>
        <a:bodyPr/>
        <a:lstStyle/>
        <a:p>
          <a:endParaRPr lang="ru-RU" sz="2000" b="1"/>
        </a:p>
      </dgm:t>
    </dgm:pt>
    <dgm:pt modelId="{A287BDFA-1E2E-47D0-A7BD-0C76A99A2AC5}" type="pres">
      <dgm:prSet presAssocID="{4E3F730F-C70E-4C13-861A-4314A863967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AF0DE-7DE3-4BC9-AA51-AFE2E7572B56}" type="pres">
      <dgm:prSet presAssocID="{CD62FD5A-681C-4BC3-9D96-F2EC75820CCB}" presName="parentLin" presStyleCnt="0"/>
      <dgm:spPr/>
    </dgm:pt>
    <dgm:pt modelId="{80FA317F-2B53-472B-A712-91CC1908054B}" type="pres">
      <dgm:prSet presAssocID="{CD62FD5A-681C-4BC3-9D96-F2EC75820CC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4849887-10FD-4A0B-9F37-5344D3EC58C6}" type="pres">
      <dgm:prSet presAssocID="{CD62FD5A-681C-4BC3-9D96-F2EC75820CCB}" presName="parentText" presStyleLbl="node1" presStyleIdx="0" presStyleCnt="4" custScaleX="120446" custLinFactNeighborX="10043" custLinFactNeighborY="9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16240-A577-4BA5-8426-4746FF9BBCB5}" type="pres">
      <dgm:prSet presAssocID="{CD62FD5A-681C-4BC3-9D96-F2EC75820CCB}" presName="negativeSpace" presStyleCnt="0"/>
      <dgm:spPr/>
    </dgm:pt>
    <dgm:pt modelId="{EA2152D5-4CAC-49CD-876E-1774136D935B}" type="pres">
      <dgm:prSet presAssocID="{CD62FD5A-681C-4BC3-9D96-F2EC75820CCB}" presName="childText" presStyleLbl="conFgAcc1" presStyleIdx="0" presStyleCnt="4">
        <dgm:presLayoutVars>
          <dgm:bulletEnabled val="1"/>
        </dgm:presLayoutVars>
      </dgm:prSet>
      <dgm:spPr/>
    </dgm:pt>
    <dgm:pt modelId="{DB4DCF00-0A5D-41CD-92DC-97CCF7AC73A9}" type="pres">
      <dgm:prSet presAssocID="{68128296-97C3-4E73-9616-9593C088901E}" presName="spaceBetweenRectangles" presStyleCnt="0"/>
      <dgm:spPr/>
    </dgm:pt>
    <dgm:pt modelId="{E34FF3DF-AE5C-47C6-9EEC-85C00B9CE19E}" type="pres">
      <dgm:prSet presAssocID="{5D9F56B8-C6AC-473C-8452-50B726C08B17}" presName="parentLin" presStyleCnt="0"/>
      <dgm:spPr/>
    </dgm:pt>
    <dgm:pt modelId="{A4942EAB-272A-48FE-8341-A4BCD3DB0878}" type="pres">
      <dgm:prSet presAssocID="{5D9F56B8-C6AC-473C-8452-50B726C08B1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BA000D3-5B35-41F9-88F8-EE618D60BB60}" type="pres">
      <dgm:prSet presAssocID="{5D9F56B8-C6AC-473C-8452-50B726C08B17}" presName="parentText" presStyleLbl="node1" presStyleIdx="1" presStyleCnt="4" custScaleX="1206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CD7031-C0E3-4466-B2B2-44B77CFF42A4}" type="pres">
      <dgm:prSet presAssocID="{5D9F56B8-C6AC-473C-8452-50B726C08B17}" presName="negativeSpace" presStyleCnt="0"/>
      <dgm:spPr/>
    </dgm:pt>
    <dgm:pt modelId="{33318605-2F56-421B-86A7-B48845F81B44}" type="pres">
      <dgm:prSet presAssocID="{5D9F56B8-C6AC-473C-8452-50B726C08B17}" presName="childText" presStyleLbl="conFgAcc1" presStyleIdx="1" presStyleCnt="4">
        <dgm:presLayoutVars>
          <dgm:bulletEnabled val="1"/>
        </dgm:presLayoutVars>
      </dgm:prSet>
      <dgm:spPr/>
    </dgm:pt>
    <dgm:pt modelId="{84DA3380-E4D7-479A-BEA4-DC9744C838BE}" type="pres">
      <dgm:prSet presAssocID="{C8CBCE0C-DC53-4442-BBAB-70AEC3D7A547}" presName="spaceBetweenRectangles" presStyleCnt="0"/>
      <dgm:spPr/>
    </dgm:pt>
    <dgm:pt modelId="{E0D37C56-C07C-4133-A25D-83A324512FCF}" type="pres">
      <dgm:prSet presAssocID="{3D0537E3-AA5F-4125-9F7B-7F3FD2F1A45A}" presName="parentLin" presStyleCnt="0"/>
      <dgm:spPr/>
    </dgm:pt>
    <dgm:pt modelId="{3B65C507-CDC5-406A-ADA2-698457A69CA3}" type="pres">
      <dgm:prSet presAssocID="{3D0537E3-AA5F-4125-9F7B-7F3FD2F1A45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F9099F4-71AD-4B8F-9F8E-4C772F534AD2}" type="pres">
      <dgm:prSet presAssocID="{3D0537E3-AA5F-4125-9F7B-7F3FD2F1A45A}" presName="parentText" presStyleLbl="node1" presStyleIdx="2" presStyleCnt="4" custScaleX="119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3FB2F-4D8B-4A77-9AD2-0925A705A154}" type="pres">
      <dgm:prSet presAssocID="{3D0537E3-AA5F-4125-9F7B-7F3FD2F1A45A}" presName="negativeSpace" presStyleCnt="0"/>
      <dgm:spPr/>
    </dgm:pt>
    <dgm:pt modelId="{B8EA894F-9DBF-476E-B694-D5F9D651D2DE}" type="pres">
      <dgm:prSet presAssocID="{3D0537E3-AA5F-4125-9F7B-7F3FD2F1A45A}" presName="childText" presStyleLbl="conFgAcc1" presStyleIdx="2" presStyleCnt="4">
        <dgm:presLayoutVars>
          <dgm:bulletEnabled val="1"/>
        </dgm:presLayoutVars>
      </dgm:prSet>
      <dgm:spPr/>
    </dgm:pt>
    <dgm:pt modelId="{B021D2BE-BC95-4FEC-AB14-8AC1AFCD804C}" type="pres">
      <dgm:prSet presAssocID="{9DC9B910-623A-4476-B390-61529E7CBD3C}" presName="spaceBetweenRectangles" presStyleCnt="0"/>
      <dgm:spPr/>
    </dgm:pt>
    <dgm:pt modelId="{315756BE-D5CE-4370-B742-47FD271BC238}" type="pres">
      <dgm:prSet presAssocID="{3031D816-D4A2-4051-9658-343FB28E0F9C}" presName="parentLin" presStyleCnt="0"/>
      <dgm:spPr/>
    </dgm:pt>
    <dgm:pt modelId="{5589348F-15EE-4883-85D4-A7432335045D}" type="pres">
      <dgm:prSet presAssocID="{3031D816-D4A2-4051-9658-343FB28E0F9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BA7DC0E-8320-4DFC-97B9-10BACFE60383}" type="pres">
      <dgm:prSet presAssocID="{3031D816-D4A2-4051-9658-343FB28E0F9C}" presName="parentText" presStyleLbl="node1" presStyleIdx="3" presStyleCnt="4" custScaleX="1195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01DF7-43C2-442A-AD27-399C454B8C02}" type="pres">
      <dgm:prSet presAssocID="{3031D816-D4A2-4051-9658-343FB28E0F9C}" presName="negativeSpace" presStyleCnt="0"/>
      <dgm:spPr/>
    </dgm:pt>
    <dgm:pt modelId="{FA79A0D2-4789-41C5-9E72-EC0738090E0F}" type="pres">
      <dgm:prSet presAssocID="{3031D816-D4A2-4051-9658-343FB28E0F9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C7AEAE7-4C5B-4147-AE42-B3D8A8F899CE}" srcId="{4E3F730F-C70E-4C13-861A-4314A8639671}" destId="{3D0537E3-AA5F-4125-9F7B-7F3FD2F1A45A}" srcOrd="2" destOrd="0" parTransId="{C26F236A-11D9-418F-8173-A566E55C911C}" sibTransId="{9DC9B910-623A-4476-B390-61529E7CBD3C}"/>
    <dgm:cxn modelId="{8E7454B1-CDBE-4453-846A-077ABFD4338B}" type="presOf" srcId="{4E3F730F-C70E-4C13-861A-4314A8639671}" destId="{A287BDFA-1E2E-47D0-A7BD-0C76A99A2AC5}" srcOrd="0" destOrd="0" presId="urn:microsoft.com/office/officeart/2005/8/layout/list1"/>
    <dgm:cxn modelId="{CCDDDE70-6136-4FE9-A6D1-5CF761EDD622}" srcId="{4E3F730F-C70E-4C13-861A-4314A8639671}" destId="{CD62FD5A-681C-4BC3-9D96-F2EC75820CCB}" srcOrd="0" destOrd="0" parTransId="{AEEBD3A8-63D2-47B0-93F2-F94D858B3A4E}" sibTransId="{68128296-97C3-4E73-9616-9593C088901E}"/>
    <dgm:cxn modelId="{D90F07E2-0B2F-43DE-9466-34C71D685609}" type="presOf" srcId="{CD62FD5A-681C-4BC3-9D96-F2EC75820CCB}" destId="{74849887-10FD-4A0B-9F37-5344D3EC58C6}" srcOrd="1" destOrd="0" presId="urn:microsoft.com/office/officeart/2005/8/layout/list1"/>
    <dgm:cxn modelId="{6C1AEB34-654B-4D45-9DEC-F86CED59FCCA}" type="presOf" srcId="{3031D816-D4A2-4051-9658-343FB28E0F9C}" destId="{5589348F-15EE-4883-85D4-A7432335045D}" srcOrd="0" destOrd="0" presId="urn:microsoft.com/office/officeart/2005/8/layout/list1"/>
    <dgm:cxn modelId="{C49D65B7-DE7F-4C36-B305-44D6A7AC1191}" srcId="{4E3F730F-C70E-4C13-861A-4314A8639671}" destId="{5D9F56B8-C6AC-473C-8452-50B726C08B17}" srcOrd="1" destOrd="0" parTransId="{6F2723D9-4A89-47FE-ACF2-4622CCA5E24F}" sibTransId="{C8CBCE0C-DC53-4442-BBAB-70AEC3D7A547}"/>
    <dgm:cxn modelId="{B857F353-3E6B-4128-B1DF-6DA2D1C396EC}" type="presOf" srcId="{3D0537E3-AA5F-4125-9F7B-7F3FD2F1A45A}" destId="{DF9099F4-71AD-4B8F-9F8E-4C772F534AD2}" srcOrd="1" destOrd="0" presId="urn:microsoft.com/office/officeart/2005/8/layout/list1"/>
    <dgm:cxn modelId="{19BA10C8-18D5-474D-AF86-F50490B394E9}" type="presOf" srcId="{3D0537E3-AA5F-4125-9F7B-7F3FD2F1A45A}" destId="{3B65C507-CDC5-406A-ADA2-698457A69CA3}" srcOrd="0" destOrd="0" presId="urn:microsoft.com/office/officeart/2005/8/layout/list1"/>
    <dgm:cxn modelId="{6A883426-DDED-4402-8913-591915019D1B}" type="presOf" srcId="{5D9F56B8-C6AC-473C-8452-50B726C08B17}" destId="{A4942EAB-272A-48FE-8341-A4BCD3DB0878}" srcOrd="0" destOrd="0" presId="urn:microsoft.com/office/officeart/2005/8/layout/list1"/>
    <dgm:cxn modelId="{4D9A0D5E-2826-4E1D-90CD-2FCE754B26A5}" type="presOf" srcId="{5D9F56B8-C6AC-473C-8452-50B726C08B17}" destId="{0BA000D3-5B35-41F9-88F8-EE618D60BB60}" srcOrd="1" destOrd="0" presId="urn:microsoft.com/office/officeart/2005/8/layout/list1"/>
    <dgm:cxn modelId="{4FDA92DC-0BF4-4EA9-A12A-3662560AAA08}" type="presOf" srcId="{3031D816-D4A2-4051-9658-343FB28E0F9C}" destId="{3BA7DC0E-8320-4DFC-97B9-10BACFE60383}" srcOrd="1" destOrd="0" presId="urn:microsoft.com/office/officeart/2005/8/layout/list1"/>
    <dgm:cxn modelId="{BA8F58C5-D1A4-48DF-B95F-95E1AF5F4906}" srcId="{4E3F730F-C70E-4C13-861A-4314A8639671}" destId="{3031D816-D4A2-4051-9658-343FB28E0F9C}" srcOrd="3" destOrd="0" parTransId="{C0A5AF4F-9A82-4373-ABBE-736ED1E677C5}" sibTransId="{5A5A2DA3-4823-4871-887C-F4C53BBFA6F4}"/>
    <dgm:cxn modelId="{40B3EA4B-2D72-436C-AD7B-3219F1259130}" type="presOf" srcId="{CD62FD5A-681C-4BC3-9D96-F2EC75820CCB}" destId="{80FA317F-2B53-472B-A712-91CC1908054B}" srcOrd="0" destOrd="0" presId="urn:microsoft.com/office/officeart/2005/8/layout/list1"/>
    <dgm:cxn modelId="{FAD15250-9934-4222-8BB2-443931FC53D0}" type="presParOf" srcId="{A287BDFA-1E2E-47D0-A7BD-0C76A99A2AC5}" destId="{35FAF0DE-7DE3-4BC9-AA51-AFE2E7572B56}" srcOrd="0" destOrd="0" presId="urn:microsoft.com/office/officeart/2005/8/layout/list1"/>
    <dgm:cxn modelId="{88E571F2-6397-4527-A119-C51F7B2332D2}" type="presParOf" srcId="{35FAF0DE-7DE3-4BC9-AA51-AFE2E7572B56}" destId="{80FA317F-2B53-472B-A712-91CC1908054B}" srcOrd="0" destOrd="0" presId="urn:microsoft.com/office/officeart/2005/8/layout/list1"/>
    <dgm:cxn modelId="{8103991A-49B9-4273-BCB6-C4E1E5238CA6}" type="presParOf" srcId="{35FAF0DE-7DE3-4BC9-AA51-AFE2E7572B56}" destId="{74849887-10FD-4A0B-9F37-5344D3EC58C6}" srcOrd="1" destOrd="0" presId="urn:microsoft.com/office/officeart/2005/8/layout/list1"/>
    <dgm:cxn modelId="{5C3E7679-F1C9-462F-B77C-CCCFE771FDC6}" type="presParOf" srcId="{A287BDFA-1E2E-47D0-A7BD-0C76A99A2AC5}" destId="{9ED16240-A577-4BA5-8426-4746FF9BBCB5}" srcOrd="1" destOrd="0" presId="urn:microsoft.com/office/officeart/2005/8/layout/list1"/>
    <dgm:cxn modelId="{0BB3C331-6F4D-48E7-AABD-38423F61248A}" type="presParOf" srcId="{A287BDFA-1E2E-47D0-A7BD-0C76A99A2AC5}" destId="{EA2152D5-4CAC-49CD-876E-1774136D935B}" srcOrd="2" destOrd="0" presId="urn:microsoft.com/office/officeart/2005/8/layout/list1"/>
    <dgm:cxn modelId="{C43A46EF-AAAE-4545-B792-57CAC819F014}" type="presParOf" srcId="{A287BDFA-1E2E-47D0-A7BD-0C76A99A2AC5}" destId="{DB4DCF00-0A5D-41CD-92DC-97CCF7AC73A9}" srcOrd="3" destOrd="0" presId="urn:microsoft.com/office/officeart/2005/8/layout/list1"/>
    <dgm:cxn modelId="{E0D9838B-7651-49E6-B825-4972FCFEEFA6}" type="presParOf" srcId="{A287BDFA-1E2E-47D0-A7BD-0C76A99A2AC5}" destId="{E34FF3DF-AE5C-47C6-9EEC-85C00B9CE19E}" srcOrd="4" destOrd="0" presId="urn:microsoft.com/office/officeart/2005/8/layout/list1"/>
    <dgm:cxn modelId="{E6FA7D3E-1BC5-471A-9889-BDC23EC0998B}" type="presParOf" srcId="{E34FF3DF-AE5C-47C6-9EEC-85C00B9CE19E}" destId="{A4942EAB-272A-48FE-8341-A4BCD3DB0878}" srcOrd="0" destOrd="0" presId="urn:microsoft.com/office/officeart/2005/8/layout/list1"/>
    <dgm:cxn modelId="{FE872403-ADF3-4DF5-830A-0DE80DC7CF0F}" type="presParOf" srcId="{E34FF3DF-AE5C-47C6-9EEC-85C00B9CE19E}" destId="{0BA000D3-5B35-41F9-88F8-EE618D60BB60}" srcOrd="1" destOrd="0" presId="urn:microsoft.com/office/officeart/2005/8/layout/list1"/>
    <dgm:cxn modelId="{820288CC-CE74-4A50-841E-94FDB97B9E1A}" type="presParOf" srcId="{A287BDFA-1E2E-47D0-A7BD-0C76A99A2AC5}" destId="{C9CD7031-C0E3-4466-B2B2-44B77CFF42A4}" srcOrd="5" destOrd="0" presId="urn:microsoft.com/office/officeart/2005/8/layout/list1"/>
    <dgm:cxn modelId="{AE53F57B-20F5-49DF-AFAC-9E4985FA247F}" type="presParOf" srcId="{A287BDFA-1E2E-47D0-A7BD-0C76A99A2AC5}" destId="{33318605-2F56-421B-86A7-B48845F81B44}" srcOrd="6" destOrd="0" presId="urn:microsoft.com/office/officeart/2005/8/layout/list1"/>
    <dgm:cxn modelId="{E6AC184A-F955-4C6E-BE5E-195CA7B30562}" type="presParOf" srcId="{A287BDFA-1E2E-47D0-A7BD-0C76A99A2AC5}" destId="{84DA3380-E4D7-479A-BEA4-DC9744C838BE}" srcOrd="7" destOrd="0" presId="urn:microsoft.com/office/officeart/2005/8/layout/list1"/>
    <dgm:cxn modelId="{03E0BEF7-3802-4023-B1EA-8DDD8DE93343}" type="presParOf" srcId="{A287BDFA-1E2E-47D0-A7BD-0C76A99A2AC5}" destId="{E0D37C56-C07C-4133-A25D-83A324512FCF}" srcOrd="8" destOrd="0" presId="urn:microsoft.com/office/officeart/2005/8/layout/list1"/>
    <dgm:cxn modelId="{BB32E3D1-7F17-4645-9773-7C3E1E1CFA4E}" type="presParOf" srcId="{E0D37C56-C07C-4133-A25D-83A324512FCF}" destId="{3B65C507-CDC5-406A-ADA2-698457A69CA3}" srcOrd="0" destOrd="0" presId="urn:microsoft.com/office/officeart/2005/8/layout/list1"/>
    <dgm:cxn modelId="{65E31672-270A-4C44-A4A0-CB5F2D126F3B}" type="presParOf" srcId="{E0D37C56-C07C-4133-A25D-83A324512FCF}" destId="{DF9099F4-71AD-4B8F-9F8E-4C772F534AD2}" srcOrd="1" destOrd="0" presId="urn:microsoft.com/office/officeart/2005/8/layout/list1"/>
    <dgm:cxn modelId="{28E4298B-D926-4443-9EC1-E8111BDF00C3}" type="presParOf" srcId="{A287BDFA-1E2E-47D0-A7BD-0C76A99A2AC5}" destId="{42B3FB2F-4D8B-4A77-9AD2-0925A705A154}" srcOrd="9" destOrd="0" presId="urn:microsoft.com/office/officeart/2005/8/layout/list1"/>
    <dgm:cxn modelId="{402A81B0-38B7-4223-9040-1699CCFA8854}" type="presParOf" srcId="{A287BDFA-1E2E-47D0-A7BD-0C76A99A2AC5}" destId="{B8EA894F-9DBF-476E-B694-D5F9D651D2DE}" srcOrd="10" destOrd="0" presId="urn:microsoft.com/office/officeart/2005/8/layout/list1"/>
    <dgm:cxn modelId="{F23E0777-C4D7-43D5-9562-81C143FEFAF8}" type="presParOf" srcId="{A287BDFA-1E2E-47D0-A7BD-0C76A99A2AC5}" destId="{B021D2BE-BC95-4FEC-AB14-8AC1AFCD804C}" srcOrd="11" destOrd="0" presId="urn:microsoft.com/office/officeart/2005/8/layout/list1"/>
    <dgm:cxn modelId="{47C87D78-1E8D-4CFB-A2B5-D627DED1B163}" type="presParOf" srcId="{A287BDFA-1E2E-47D0-A7BD-0C76A99A2AC5}" destId="{315756BE-D5CE-4370-B742-47FD271BC238}" srcOrd="12" destOrd="0" presId="urn:microsoft.com/office/officeart/2005/8/layout/list1"/>
    <dgm:cxn modelId="{B6E97B01-BA03-4750-BE64-47B258CABD46}" type="presParOf" srcId="{315756BE-D5CE-4370-B742-47FD271BC238}" destId="{5589348F-15EE-4883-85D4-A7432335045D}" srcOrd="0" destOrd="0" presId="urn:microsoft.com/office/officeart/2005/8/layout/list1"/>
    <dgm:cxn modelId="{6F060DC8-3EC7-4D8D-B93F-F20AD23BBB43}" type="presParOf" srcId="{315756BE-D5CE-4370-B742-47FD271BC238}" destId="{3BA7DC0E-8320-4DFC-97B9-10BACFE60383}" srcOrd="1" destOrd="0" presId="urn:microsoft.com/office/officeart/2005/8/layout/list1"/>
    <dgm:cxn modelId="{EF092746-1BA8-47EC-964A-9C613DA1AAE2}" type="presParOf" srcId="{A287BDFA-1E2E-47D0-A7BD-0C76A99A2AC5}" destId="{32A01DF7-43C2-442A-AD27-399C454B8C02}" srcOrd="13" destOrd="0" presId="urn:microsoft.com/office/officeart/2005/8/layout/list1"/>
    <dgm:cxn modelId="{CE95A677-77EF-4E03-A97F-664669A023AB}" type="presParOf" srcId="{A287BDFA-1E2E-47D0-A7BD-0C76A99A2AC5}" destId="{FA79A0D2-4789-41C5-9E72-EC0738090E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A3FF6-3DE3-4F93-B1C7-766441F18F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49F301-5943-47C2-BA43-66613351C1D8}">
      <dgm:prSet phldrT="[Текст]" custT="1"/>
      <dgm:spPr/>
      <dgm:t>
        <a:bodyPr/>
        <a:lstStyle/>
        <a:p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</a:p>
      </dgm:t>
    </dgm:pt>
    <dgm:pt modelId="{473487BE-628C-4C9A-8774-90353379A6CA}" type="parTrans" cxnId="{E9843155-E798-4B8D-8406-1BC98641080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867C61-0EA1-4A12-A753-BE9ACC59EF97}" type="sibTrans" cxnId="{E9843155-E798-4B8D-8406-1BC98641080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4FB12C-BDA2-4A75-A56F-D8BD51275476}">
      <dgm:prSet phldrT="[Текст]" custT="1"/>
      <dgm:spPr/>
      <dgm:t>
        <a:bodyPr/>
        <a:lstStyle/>
        <a:p>
          <a:r>
            <a: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создание проектной школы «Практики </a:t>
          </a:r>
          <a:r>
            <a: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будущего»</a:t>
          </a:r>
        </a:p>
      </dgm:t>
    </dgm:pt>
    <dgm:pt modelId="{05F9E592-BC03-4A2A-82EF-8E479B34FF11}" type="parTrans" cxnId="{3EF80303-D3E9-4B91-B6EC-1EC89B76BBB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8A3682-7933-4D6B-BFDF-948EE817D013}" type="sibTrans" cxnId="{3EF80303-D3E9-4B91-B6EC-1EC89B76BBB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400218-D92D-4F2D-958F-68B184500F27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СРОКИ:</a:t>
          </a:r>
          <a:r>
            <a: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2020 - 2023 годы</a:t>
          </a:r>
        </a:p>
        <a:p>
          <a:pPr marL="0"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D3EA3-482F-46DB-AF18-0E6994D2A898}" type="parTrans" cxnId="{803EFDCE-396A-4DBD-84CA-4E45B0DC210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8250F9-0E87-475D-A76F-AA70E819C140}" type="sibTrans" cxnId="{803EFDCE-396A-4DBD-84CA-4E45B0DC210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E18C78-32E2-472F-B377-E277933BEB87}">
      <dgm:prSet phldrT="[Текст]" custT="1"/>
      <dgm:spPr/>
      <dgm:t>
        <a:bodyPr/>
        <a:lstStyle/>
        <a:p>
          <a:pPr>
            <a:buFontTx/>
            <a:buNone/>
          </a:pP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264D7-73F8-44A3-9A86-D6183993FFA3}" type="parTrans" cxnId="{B7F4AC1B-81FD-47C8-9661-90906E50C33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2F00C8-7610-44ED-9D10-7F8D5E88284B}" type="sibTrans" cxnId="{B7F4AC1B-81FD-47C8-9661-90906E50C33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D1101C-53B3-4C61-966F-7042DDA3B8DC}" type="pres">
      <dgm:prSet presAssocID="{B58A3FF6-3DE3-4F93-B1C7-766441F18F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B86EB6-88EA-4478-8E81-79A7119496B2}" type="pres">
      <dgm:prSet presAssocID="{BF49F301-5943-47C2-BA43-66613351C1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88C9B-5FC2-41F9-BB43-EB3E98BBB939}" type="pres">
      <dgm:prSet presAssocID="{BF49F301-5943-47C2-BA43-66613351C1D8}" presName="childText" presStyleLbl="revTx" presStyleIdx="0" presStyleCnt="2" custScaleY="236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C0C68-185C-46D4-8578-0992E28087B4}" type="pres">
      <dgm:prSet presAssocID="{8E400218-D92D-4F2D-958F-68B184500F27}" presName="parentText" presStyleLbl="node1" presStyleIdx="1" presStyleCnt="2" custScaleY="127167" custLinFactY="-217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83557-8227-4529-AD28-F0142EB59C91}" type="pres">
      <dgm:prSet presAssocID="{8E400218-D92D-4F2D-958F-68B184500F27}" presName="childText" presStyleLbl="revTx" presStyleIdx="1" presStyleCnt="2" custScaleX="69149" custLinFactNeighborX="-10438" custLinFactNeighborY="-25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7E5571-9954-44AC-9212-524D312ECAA1}" type="presOf" srcId="{B58A3FF6-3DE3-4F93-B1C7-766441F18FE0}" destId="{CDD1101C-53B3-4C61-966F-7042DDA3B8DC}" srcOrd="0" destOrd="0" presId="urn:microsoft.com/office/officeart/2005/8/layout/vList2"/>
    <dgm:cxn modelId="{3EF80303-D3E9-4B91-B6EC-1EC89B76BBB1}" srcId="{BF49F301-5943-47C2-BA43-66613351C1D8}" destId="{3D4FB12C-BDA2-4A75-A56F-D8BD51275476}" srcOrd="0" destOrd="0" parTransId="{05F9E592-BC03-4A2A-82EF-8E479B34FF11}" sibTransId="{638A3682-7933-4D6B-BFDF-948EE817D013}"/>
    <dgm:cxn modelId="{803EFDCE-396A-4DBD-84CA-4E45B0DC2100}" srcId="{B58A3FF6-3DE3-4F93-B1C7-766441F18FE0}" destId="{8E400218-D92D-4F2D-958F-68B184500F27}" srcOrd="1" destOrd="0" parTransId="{22CD3EA3-482F-46DB-AF18-0E6994D2A898}" sibTransId="{A78250F9-0E87-475D-A76F-AA70E819C140}"/>
    <dgm:cxn modelId="{BA8B33AB-3A13-49AA-9769-7ED7A9871323}" type="presOf" srcId="{BF49F301-5943-47C2-BA43-66613351C1D8}" destId="{97B86EB6-88EA-4478-8E81-79A7119496B2}" srcOrd="0" destOrd="0" presId="urn:microsoft.com/office/officeart/2005/8/layout/vList2"/>
    <dgm:cxn modelId="{689C75D5-79C9-4D1B-B178-AEC595FF3C6D}" type="presOf" srcId="{8E400218-D92D-4F2D-958F-68B184500F27}" destId="{469C0C68-185C-46D4-8578-0992E28087B4}" srcOrd="0" destOrd="0" presId="urn:microsoft.com/office/officeart/2005/8/layout/vList2"/>
    <dgm:cxn modelId="{3607256F-A73C-4CAC-8A02-62FF66F0F4FB}" type="presOf" srcId="{BBE18C78-32E2-472F-B377-E277933BEB87}" destId="{A0683557-8227-4529-AD28-F0142EB59C91}" srcOrd="0" destOrd="0" presId="urn:microsoft.com/office/officeart/2005/8/layout/vList2"/>
    <dgm:cxn modelId="{B7F4AC1B-81FD-47C8-9661-90906E50C33C}" srcId="{8E400218-D92D-4F2D-958F-68B184500F27}" destId="{BBE18C78-32E2-472F-B377-E277933BEB87}" srcOrd="0" destOrd="0" parTransId="{F19264D7-73F8-44A3-9A86-D6183993FFA3}" sibTransId="{FF2F00C8-7610-44ED-9D10-7F8D5E88284B}"/>
    <dgm:cxn modelId="{10187C85-B445-4031-8426-6A7F4563DC00}" type="presOf" srcId="{3D4FB12C-BDA2-4A75-A56F-D8BD51275476}" destId="{69488C9B-5FC2-41F9-BB43-EB3E98BBB939}" srcOrd="0" destOrd="0" presId="urn:microsoft.com/office/officeart/2005/8/layout/vList2"/>
    <dgm:cxn modelId="{E9843155-E798-4B8D-8406-1BC986410807}" srcId="{B58A3FF6-3DE3-4F93-B1C7-766441F18FE0}" destId="{BF49F301-5943-47C2-BA43-66613351C1D8}" srcOrd="0" destOrd="0" parTransId="{473487BE-628C-4C9A-8774-90353379A6CA}" sibTransId="{0C867C61-0EA1-4A12-A753-BE9ACC59EF97}"/>
    <dgm:cxn modelId="{7ACFC752-36AB-4EAF-A56A-321832873C2D}" type="presParOf" srcId="{CDD1101C-53B3-4C61-966F-7042DDA3B8DC}" destId="{97B86EB6-88EA-4478-8E81-79A7119496B2}" srcOrd="0" destOrd="0" presId="urn:microsoft.com/office/officeart/2005/8/layout/vList2"/>
    <dgm:cxn modelId="{737AF612-DB45-42C8-A7E5-F0AC6B3135CF}" type="presParOf" srcId="{CDD1101C-53B3-4C61-966F-7042DDA3B8DC}" destId="{69488C9B-5FC2-41F9-BB43-EB3E98BBB939}" srcOrd="1" destOrd="0" presId="urn:microsoft.com/office/officeart/2005/8/layout/vList2"/>
    <dgm:cxn modelId="{203A20F5-DEFF-4C6A-8CF1-F185B688701A}" type="presParOf" srcId="{CDD1101C-53B3-4C61-966F-7042DDA3B8DC}" destId="{469C0C68-185C-46D4-8578-0992E28087B4}" srcOrd="2" destOrd="0" presId="urn:microsoft.com/office/officeart/2005/8/layout/vList2"/>
    <dgm:cxn modelId="{DF78A9C3-F941-4B65-BFA7-8CF4CBFBF3C4}" type="presParOf" srcId="{CDD1101C-53B3-4C61-966F-7042DDA3B8DC}" destId="{A0683557-8227-4529-AD28-F0142EB59C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B1095A-D693-4D71-A78B-AB1D25BF1EC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986A1F-776D-470A-AB10-785679BE134A}">
      <dgm:prSet phldrT="[Текст]" custT="1"/>
      <dgm:spPr/>
      <dgm:t>
        <a:bodyPr/>
        <a:lstStyle/>
        <a:p>
          <a:r>
            <a:rPr 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комплекс локальных нормативных актов по основным вопросам реализации модели </a:t>
          </a:r>
        </a:p>
      </dgm:t>
    </dgm:pt>
    <dgm:pt modelId="{5B62F020-59F7-49EE-8DF1-611B1F725C0F}" type="parTrans" cxnId="{447BF0F7-CD07-4374-A1BE-17CC1863F3A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4B8DA5-6591-4796-A55B-25DA6C782FF0}" type="sibTrans" cxnId="{447BF0F7-CD07-4374-A1BE-17CC1863F3A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B5D2CD-EE2C-45FF-A37E-43058F04611A}">
      <dgm:prSet phldrT="[Текст]" custT="1"/>
      <dgm:spPr/>
      <dgm:t>
        <a:bodyPr/>
        <a:lstStyle/>
        <a:p>
          <a:r>
            <a:rPr 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и реализовать дополнительные общеразвивающие программы, отражающие идею интеграции общего и дополнительного образования</a:t>
          </a:r>
        </a:p>
      </dgm:t>
    </dgm:pt>
    <dgm:pt modelId="{BF54499B-A130-43E5-B77B-DA86DFAC6A9D}" type="parTrans" cxnId="{2B29217D-5EF3-4236-859F-A04C88293D4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27B562-046F-4D75-849D-8D2264F15EE0}" type="sibTrans" cxnId="{2B29217D-5EF3-4236-859F-A04C88293D4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000F13-E5E9-4EC5-B33F-5F7E78EF3CE0}">
      <dgm:prSet phldrT="[Текст]" custT="1"/>
      <dgm:spPr/>
      <dgm:t>
        <a:bodyPr/>
        <a:lstStyle/>
        <a:p>
          <a:r>
            <a:rPr 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Заключить договоры с организациями партнерами о сетевой форме реализации дополнительных общеразвивающих программ</a:t>
          </a:r>
        </a:p>
      </dgm:t>
    </dgm:pt>
    <dgm:pt modelId="{1134F9EB-E7AC-438D-99A5-3E3F124FBA3D}" type="parTrans" cxnId="{09EDD62D-8411-43FA-8F2D-5A7D86CACFA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174297-21D1-4ABE-9AF1-11FF9A4AEB3C}" type="sibTrans" cxnId="{09EDD62D-8411-43FA-8F2D-5A7D86CACFA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2C6B4A-4EAC-4E20-9393-76E5575195DB}">
      <dgm:prSet custT="1"/>
      <dgm:spPr/>
      <dgm:t>
        <a:bodyPr/>
        <a:lstStyle/>
        <a:p>
          <a:r>
            <a:rPr lang="ru-RU" sz="16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и реализовать мероприятия для обучающихся по выбранному направлению инновационной деятельности в логике НТИ</a:t>
          </a:r>
        </a:p>
      </dgm:t>
    </dgm:pt>
    <dgm:pt modelId="{B7B13555-4C65-4AFE-A89B-BAB9C2866CAC}" type="parTrans" cxnId="{932BFFE9-7924-4BCB-BC68-8F0644392A5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8A2678-66B7-49DA-9BA5-FD48F2657752}" type="sibTrans" cxnId="{932BFFE9-7924-4BCB-BC68-8F0644392A5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2270D-C100-4A07-BEB7-90E5780AB99D}" type="pres">
      <dgm:prSet presAssocID="{CDB1095A-D693-4D71-A78B-AB1D25BF1E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5EE49F-8502-4710-8589-5E16B576D3DB}" type="pres">
      <dgm:prSet presAssocID="{77986A1F-776D-470A-AB10-785679BE134A}" presName="vertOne" presStyleCnt="0"/>
      <dgm:spPr/>
    </dgm:pt>
    <dgm:pt modelId="{FD988F15-BDEF-4F6D-95A6-5FD94938EB53}" type="pres">
      <dgm:prSet presAssocID="{77986A1F-776D-470A-AB10-785679BE134A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30CF56-C7A9-42FB-88AB-3978041BDBE3}" type="pres">
      <dgm:prSet presAssocID="{77986A1F-776D-470A-AB10-785679BE134A}" presName="horzOne" presStyleCnt="0"/>
      <dgm:spPr/>
    </dgm:pt>
    <dgm:pt modelId="{C80D0903-C723-45C7-9F40-856AF2DFE08D}" type="pres">
      <dgm:prSet presAssocID="{4D4B8DA5-6591-4796-A55B-25DA6C782FF0}" presName="sibSpaceOne" presStyleCnt="0"/>
      <dgm:spPr/>
    </dgm:pt>
    <dgm:pt modelId="{B6380E09-3D34-40B0-854A-99ADFC45B75B}" type="pres">
      <dgm:prSet presAssocID="{9AB5D2CD-EE2C-45FF-A37E-43058F04611A}" presName="vertOne" presStyleCnt="0"/>
      <dgm:spPr/>
    </dgm:pt>
    <dgm:pt modelId="{7271FECB-0C52-4587-B3F8-11D4AF214998}" type="pres">
      <dgm:prSet presAssocID="{9AB5D2CD-EE2C-45FF-A37E-43058F04611A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20B7C6-5A58-49D2-BBE7-25EFFB0967CC}" type="pres">
      <dgm:prSet presAssocID="{9AB5D2CD-EE2C-45FF-A37E-43058F04611A}" presName="horzOne" presStyleCnt="0"/>
      <dgm:spPr/>
    </dgm:pt>
    <dgm:pt modelId="{B09298AD-7C08-4396-862D-58142B55916C}" type="pres">
      <dgm:prSet presAssocID="{0E27B562-046F-4D75-849D-8D2264F15EE0}" presName="sibSpaceOne" presStyleCnt="0"/>
      <dgm:spPr/>
    </dgm:pt>
    <dgm:pt modelId="{E05DEE5E-CEF4-4996-993C-38738F5E20F2}" type="pres">
      <dgm:prSet presAssocID="{472C6B4A-4EAC-4E20-9393-76E5575195DB}" presName="vertOne" presStyleCnt="0"/>
      <dgm:spPr/>
    </dgm:pt>
    <dgm:pt modelId="{2B13F347-4FA7-4354-8A7A-59AE918615DD}" type="pres">
      <dgm:prSet presAssocID="{472C6B4A-4EAC-4E20-9393-76E5575195DB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F4AFA2-ACBB-4069-A034-68C6D701DFAF}" type="pres">
      <dgm:prSet presAssocID="{472C6B4A-4EAC-4E20-9393-76E5575195DB}" presName="horzOne" presStyleCnt="0"/>
      <dgm:spPr/>
    </dgm:pt>
    <dgm:pt modelId="{6554326A-8579-4B09-B267-A8C6AEBC8ACD}" type="pres">
      <dgm:prSet presAssocID="{1F8A2678-66B7-49DA-9BA5-FD48F2657752}" presName="sibSpaceOne" presStyleCnt="0"/>
      <dgm:spPr/>
    </dgm:pt>
    <dgm:pt modelId="{EA1EA260-0BDD-44C6-B37F-FDAA7DAADBC6}" type="pres">
      <dgm:prSet presAssocID="{CD000F13-E5E9-4EC5-B33F-5F7E78EF3CE0}" presName="vertOne" presStyleCnt="0"/>
      <dgm:spPr/>
    </dgm:pt>
    <dgm:pt modelId="{DF9453F0-AA40-4AB1-A8E3-D013F2469368}" type="pres">
      <dgm:prSet presAssocID="{CD000F13-E5E9-4EC5-B33F-5F7E78EF3CE0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35B70C-436C-443D-BF91-7EB074C22926}" type="pres">
      <dgm:prSet presAssocID="{CD000F13-E5E9-4EC5-B33F-5F7E78EF3CE0}" presName="horzOne" presStyleCnt="0"/>
      <dgm:spPr/>
    </dgm:pt>
  </dgm:ptLst>
  <dgm:cxnLst>
    <dgm:cxn modelId="{DE397CCF-5FE7-4514-910D-8458E85D0D1E}" type="presOf" srcId="{9AB5D2CD-EE2C-45FF-A37E-43058F04611A}" destId="{7271FECB-0C52-4587-B3F8-11D4AF214998}" srcOrd="0" destOrd="0" presId="urn:microsoft.com/office/officeart/2005/8/layout/hierarchy4"/>
    <dgm:cxn modelId="{FD68CD00-027B-4E66-8005-01A99ED59D67}" type="presOf" srcId="{CD000F13-E5E9-4EC5-B33F-5F7E78EF3CE0}" destId="{DF9453F0-AA40-4AB1-A8E3-D013F2469368}" srcOrd="0" destOrd="0" presId="urn:microsoft.com/office/officeart/2005/8/layout/hierarchy4"/>
    <dgm:cxn modelId="{2B29217D-5EF3-4236-859F-A04C88293D46}" srcId="{CDB1095A-D693-4D71-A78B-AB1D25BF1EC2}" destId="{9AB5D2CD-EE2C-45FF-A37E-43058F04611A}" srcOrd="1" destOrd="0" parTransId="{BF54499B-A130-43E5-B77B-DA86DFAC6A9D}" sibTransId="{0E27B562-046F-4D75-849D-8D2264F15EE0}"/>
    <dgm:cxn modelId="{932BFFE9-7924-4BCB-BC68-8F0644392A50}" srcId="{CDB1095A-D693-4D71-A78B-AB1D25BF1EC2}" destId="{472C6B4A-4EAC-4E20-9393-76E5575195DB}" srcOrd="2" destOrd="0" parTransId="{B7B13555-4C65-4AFE-A89B-BAB9C2866CAC}" sibTransId="{1F8A2678-66B7-49DA-9BA5-FD48F2657752}"/>
    <dgm:cxn modelId="{ABB02490-8B4D-4044-B3E3-4B61E7DE272F}" type="presOf" srcId="{CDB1095A-D693-4D71-A78B-AB1D25BF1EC2}" destId="{6652270D-C100-4A07-BEB7-90E5780AB99D}" srcOrd="0" destOrd="0" presId="urn:microsoft.com/office/officeart/2005/8/layout/hierarchy4"/>
    <dgm:cxn modelId="{3C0D1B6B-5065-4E8C-ABB2-4BEBF244582C}" type="presOf" srcId="{472C6B4A-4EAC-4E20-9393-76E5575195DB}" destId="{2B13F347-4FA7-4354-8A7A-59AE918615DD}" srcOrd="0" destOrd="0" presId="urn:microsoft.com/office/officeart/2005/8/layout/hierarchy4"/>
    <dgm:cxn modelId="{447BF0F7-CD07-4374-A1BE-17CC1863F3A5}" srcId="{CDB1095A-D693-4D71-A78B-AB1D25BF1EC2}" destId="{77986A1F-776D-470A-AB10-785679BE134A}" srcOrd="0" destOrd="0" parTransId="{5B62F020-59F7-49EE-8DF1-611B1F725C0F}" sibTransId="{4D4B8DA5-6591-4796-A55B-25DA6C782FF0}"/>
    <dgm:cxn modelId="{D381DCFE-F1D8-4A76-BBE4-8BF6592F3061}" type="presOf" srcId="{77986A1F-776D-470A-AB10-785679BE134A}" destId="{FD988F15-BDEF-4F6D-95A6-5FD94938EB53}" srcOrd="0" destOrd="0" presId="urn:microsoft.com/office/officeart/2005/8/layout/hierarchy4"/>
    <dgm:cxn modelId="{09EDD62D-8411-43FA-8F2D-5A7D86CACFA9}" srcId="{CDB1095A-D693-4D71-A78B-AB1D25BF1EC2}" destId="{CD000F13-E5E9-4EC5-B33F-5F7E78EF3CE0}" srcOrd="3" destOrd="0" parTransId="{1134F9EB-E7AC-438D-99A5-3E3F124FBA3D}" sibTransId="{F5174297-21D1-4ABE-9AF1-11FF9A4AEB3C}"/>
    <dgm:cxn modelId="{35A13DD6-CAE4-4B78-A4E4-E567DDE2C721}" type="presParOf" srcId="{6652270D-C100-4A07-BEB7-90E5780AB99D}" destId="{C95EE49F-8502-4710-8589-5E16B576D3DB}" srcOrd="0" destOrd="0" presId="urn:microsoft.com/office/officeart/2005/8/layout/hierarchy4"/>
    <dgm:cxn modelId="{7EF1FB99-57C7-408E-A2EC-DAE8D49FB196}" type="presParOf" srcId="{C95EE49F-8502-4710-8589-5E16B576D3DB}" destId="{FD988F15-BDEF-4F6D-95A6-5FD94938EB53}" srcOrd="0" destOrd="0" presId="urn:microsoft.com/office/officeart/2005/8/layout/hierarchy4"/>
    <dgm:cxn modelId="{CB809765-133A-405B-BD11-3EF523D48130}" type="presParOf" srcId="{C95EE49F-8502-4710-8589-5E16B576D3DB}" destId="{8430CF56-C7A9-42FB-88AB-3978041BDBE3}" srcOrd="1" destOrd="0" presId="urn:microsoft.com/office/officeart/2005/8/layout/hierarchy4"/>
    <dgm:cxn modelId="{4490200E-F801-4D03-ADDE-FBA896461B1C}" type="presParOf" srcId="{6652270D-C100-4A07-BEB7-90E5780AB99D}" destId="{C80D0903-C723-45C7-9F40-856AF2DFE08D}" srcOrd="1" destOrd="0" presId="urn:microsoft.com/office/officeart/2005/8/layout/hierarchy4"/>
    <dgm:cxn modelId="{30241570-4297-416F-B453-4045B26F6506}" type="presParOf" srcId="{6652270D-C100-4A07-BEB7-90E5780AB99D}" destId="{B6380E09-3D34-40B0-854A-99ADFC45B75B}" srcOrd="2" destOrd="0" presId="urn:microsoft.com/office/officeart/2005/8/layout/hierarchy4"/>
    <dgm:cxn modelId="{26520F38-4F85-42BE-AE29-FFABFE78EAEF}" type="presParOf" srcId="{B6380E09-3D34-40B0-854A-99ADFC45B75B}" destId="{7271FECB-0C52-4587-B3F8-11D4AF214998}" srcOrd="0" destOrd="0" presId="urn:microsoft.com/office/officeart/2005/8/layout/hierarchy4"/>
    <dgm:cxn modelId="{10F2D10C-9BC0-4B4C-8FBE-BB814D46E348}" type="presParOf" srcId="{B6380E09-3D34-40B0-854A-99ADFC45B75B}" destId="{1720B7C6-5A58-49D2-BBE7-25EFFB0967CC}" srcOrd="1" destOrd="0" presId="urn:microsoft.com/office/officeart/2005/8/layout/hierarchy4"/>
    <dgm:cxn modelId="{92C25860-0058-4D06-B462-BA001EADD6E5}" type="presParOf" srcId="{6652270D-C100-4A07-BEB7-90E5780AB99D}" destId="{B09298AD-7C08-4396-862D-58142B55916C}" srcOrd="3" destOrd="0" presId="urn:microsoft.com/office/officeart/2005/8/layout/hierarchy4"/>
    <dgm:cxn modelId="{4E933694-97F7-4800-9CE5-4C24900426D4}" type="presParOf" srcId="{6652270D-C100-4A07-BEB7-90E5780AB99D}" destId="{E05DEE5E-CEF4-4996-993C-38738F5E20F2}" srcOrd="4" destOrd="0" presId="urn:microsoft.com/office/officeart/2005/8/layout/hierarchy4"/>
    <dgm:cxn modelId="{755E717B-FC50-48D9-9349-1B1852AD8552}" type="presParOf" srcId="{E05DEE5E-CEF4-4996-993C-38738F5E20F2}" destId="{2B13F347-4FA7-4354-8A7A-59AE918615DD}" srcOrd="0" destOrd="0" presId="urn:microsoft.com/office/officeart/2005/8/layout/hierarchy4"/>
    <dgm:cxn modelId="{53FECB52-F3C7-4C61-B67A-C1FC09147CA3}" type="presParOf" srcId="{E05DEE5E-CEF4-4996-993C-38738F5E20F2}" destId="{C6F4AFA2-ACBB-4069-A034-68C6D701DFAF}" srcOrd="1" destOrd="0" presId="urn:microsoft.com/office/officeart/2005/8/layout/hierarchy4"/>
    <dgm:cxn modelId="{29F11E4F-CDEB-4D83-A31C-1D3C1B08467F}" type="presParOf" srcId="{6652270D-C100-4A07-BEB7-90E5780AB99D}" destId="{6554326A-8579-4B09-B267-A8C6AEBC8ACD}" srcOrd="5" destOrd="0" presId="urn:microsoft.com/office/officeart/2005/8/layout/hierarchy4"/>
    <dgm:cxn modelId="{82C4D85C-A126-4EE2-B67F-E008A735498A}" type="presParOf" srcId="{6652270D-C100-4A07-BEB7-90E5780AB99D}" destId="{EA1EA260-0BDD-44C6-B37F-FDAA7DAADBC6}" srcOrd="6" destOrd="0" presId="urn:microsoft.com/office/officeart/2005/8/layout/hierarchy4"/>
    <dgm:cxn modelId="{22FA62A9-217F-4E56-9CDD-D6884A428297}" type="presParOf" srcId="{EA1EA260-0BDD-44C6-B37F-FDAA7DAADBC6}" destId="{DF9453F0-AA40-4AB1-A8E3-D013F2469368}" srcOrd="0" destOrd="0" presId="urn:microsoft.com/office/officeart/2005/8/layout/hierarchy4"/>
    <dgm:cxn modelId="{0D430BB2-839D-4046-8CF8-A13FD8FDD4DF}" type="presParOf" srcId="{EA1EA260-0BDD-44C6-B37F-FDAA7DAADBC6}" destId="{2035B70C-436C-443D-BF91-7EB074C2292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8A3FF6-3DE3-4F93-B1C7-766441F18F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49F301-5943-47C2-BA43-66613351C1D8}">
      <dgm:prSet phldrT="[Текст]"/>
      <dgm:spPr/>
      <dgm:t>
        <a:bodyPr/>
        <a:lstStyle/>
        <a:p>
          <a:r>
            <a: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 ТЕХНОЛОГИИ:</a:t>
          </a:r>
        </a:p>
      </dgm:t>
    </dgm:pt>
    <dgm:pt modelId="{473487BE-628C-4C9A-8774-90353379A6CA}" type="parTrans" cxnId="{E9843155-E798-4B8D-8406-1BC98641080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867C61-0EA1-4A12-A753-BE9ACC59EF97}" type="sibTrans" cxnId="{E9843155-E798-4B8D-8406-1BC98641080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4FB12C-BDA2-4A75-A56F-D8BD51275476}">
      <dgm:prSet phldrT="[Текст]" custT="1"/>
      <dgm:spPr/>
      <dgm:t>
        <a:bodyPr/>
        <a:lstStyle/>
        <a:p>
          <a:r>
            <a: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учебно-исследовательская и проектная деятельность обучающихся</a:t>
          </a:r>
        </a:p>
      </dgm:t>
    </dgm:pt>
    <dgm:pt modelId="{05F9E592-BC03-4A2A-82EF-8E479B34FF11}" type="parTrans" cxnId="{3EF80303-D3E9-4B91-B6EC-1EC89B76BBB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8A3682-7933-4D6B-BFDF-948EE817D013}" type="sibTrans" cxnId="{3EF80303-D3E9-4B91-B6EC-1EC89B76BBB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D1101C-53B3-4C61-966F-7042DDA3B8DC}" type="pres">
      <dgm:prSet presAssocID="{B58A3FF6-3DE3-4F93-B1C7-766441F18F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B86EB6-88EA-4478-8E81-79A7119496B2}" type="pres">
      <dgm:prSet presAssocID="{BF49F301-5943-47C2-BA43-66613351C1D8}" presName="parentText" presStyleLbl="node1" presStyleIdx="0" presStyleCnt="1" custLinFactNeighborX="2411" custLinFactNeighborY="-826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88C9B-5FC2-41F9-BB43-EB3E98BBB939}" type="pres">
      <dgm:prSet presAssocID="{BF49F301-5943-47C2-BA43-66613351C1D8}" presName="childText" presStyleLbl="revTx" presStyleIdx="0" presStyleCnt="1" custLinFactNeighborX="422" custLinFactNeighborY="6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187C85-B445-4031-8426-6A7F4563DC00}" type="presOf" srcId="{3D4FB12C-BDA2-4A75-A56F-D8BD51275476}" destId="{69488C9B-5FC2-41F9-BB43-EB3E98BBB939}" srcOrd="0" destOrd="0" presId="urn:microsoft.com/office/officeart/2005/8/layout/vList2"/>
    <dgm:cxn modelId="{E9843155-E798-4B8D-8406-1BC986410807}" srcId="{B58A3FF6-3DE3-4F93-B1C7-766441F18FE0}" destId="{BF49F301-5943-47C2-BA43-66613351C1D8}" srcOrd="0" destOrd="0" parTransId="{473487BE-628C-4C9A-8774-90353379A6CA}" sibTransId="{0C867C61-0EA1-4A12-A753-BE9ACC59EF97}"/>
    <dgm:cxn modelId="{197E5571-9954-44AC-9212-524D312ECAA1}" type="presOf" srcId="{B58A3FF6-3DE3-4F93-B1C7-766441F18FE0}" destId="{CDD1101C-53B3-4C61-966F-7042DDA3B8DC}" srcOrd="0" destOrd="0" presId="urn:microsoft.com/office/officeart/2005/8/layout/vList2"/>
    <dgm:cxn modelId="{3EF80303-D3E9-4B91-B6EC-1EC89B76BBB1}" srcId="{BF49F301-5943-47C2-BA43-66613351C1D8}" destId="{3D4FB12C-BDA2-4A75-A56F-D8BD51275476}" srcOrd="0" destOrd="0" parTransId="{05F9E592-BC03-4A2A-82EF-8E479B34FF11}" sibTransId="{638A3682-7933-4D6B-BFDF-948EE817D013}"/>
    <dgm:cxn modelId="{BA8B33AB-3A13-49AA-9769-7ED7A9871323}" type="presOf" srcId="{BF49F301-5943-47C2-BA43-66613351C1D8}" destId="{97B86EB6-88EA-4478-8E81-79A7119496B2}" srcOrd="0" destOrd="0" presId="urn:microsoft.com/office/officeart/2005/8/layout/vList2"/>
    <dgm:cxn modelId="{7ACFC752-36AB-4EAF-A56A-321832873C2D}" type="presParOf" srcId="{CDD1101C-53B3-4C61-966F-7042DDA3B8DC}" destId="{97B86EB6-88EA-4478-8E81-79A7119496B2}" srcOrd="0" destOrd="0" presId="urn:microsoft.com/office/officeart/2005/8/layout/vList2"/>
    <dgm:cxn modelId="{737AF612-DB45-42C8-A7E5-F0AC6B3135CF}" type="presParOf" srcId="{CDD1101C-53B3-4C61-966F-7042DDA3B8DC}" destId="{69488C9B-5FC2-41F9-BB43-EB3E98BBB93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D053D2-992D-4E63-AAA1-5C2548497E4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23230B-8FC9-43B2-9329-EB198E705701}">
      <dgm:prSet phldrT="[Текст]" custT="1"/>
      <dgm:spPr/>
      <dgm:t>
        <a:bodyPr/>
        <a:lstStyle/>
        <a:p>
          <a:r>
            <a: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Ребёнок</a:t>
          </a:r>
        </a:p>
      </dgm:t>
    </dgm:pt>
    <dgm:pt modelId="{80DBEA2C-6B6C-4DA7-888B-7C55FF5E6333}" type="parTrans" cxnId="{0F3AD212-4B09-4C62-BB5E-4A7112335B52}">
      <dgm:prSet/>
      <dgm:spPr/>
      <dgm:t>
        <a:bodyPr/>
        <a:lstStyle/>
        <a:p>
          <a:endParaRPr lang="ru-RU" b="1"/>
        </a:p>
      </dgm:t>
    </dgm:pt>
    <dgm:pt modelId="{713C2C2E-AD5E-4B46-B70C-34E61434BA16}" type="sibTrans" cxnId="{0F3AD212-4B09-4C62-BB5E-4A7112335B52}">
      <dgm:prSet/>
      <dgm:spPr/>
      <dgm:t>
        <a:bodyPr/>
        <a:lstStyle/>
        <a:p>
          <a:endParaRPr lang="ru-RU" b="1"/>
        </a:p>
      </dgm:t>
    </dgm:pt>
    <dgm:pt modelId="{CA4D27FD-17B1-40B7-839B-0B41736C9845}">
      <dgm:prSet phldrT="[Текст]" custT="1"/>
      <dgm:spPr/>
      <dgm:t>
        <a:bodyPr/>
        <a:lstStyle/>
        <a:p>
          <a:r>
            <a: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Ребёнок</a:t>
          </a:r>
        </a:p>
      </dgm:t>
    </dgm:pt>
    <dgm:pt modelId="{4C268E44-0194-4DC7-B14E-AAC6D6EB277C}" type="parTrans" cxnId="{1AC79204-F94E-4C32-A365-92F95D78F8B3}">
      <dgm:prSet/>
      <dgm:spPr/>
      <dgm:t>
        <a:bodyPr/>
        <a:lstStyle/>
        <a:p>
          <a:endParaRPr lang="ru-RU" b="1"/>
        </a:p>
      </dgm:t>
    </dgm:pt>
    <dgm:pt modelId="{F5B1CD4E-0D59-445E-B263-8BD09EC5EFAB}" type="sibTrans" cxnId="{1AC79204-F94E-4C32-A365-92F95D78F8B3}">
      <dgm:prSet/>
      <dgm:spPr/>
      <dgm:t>
        <a:bodyPr/>
        <a:lstStyle/>
        <a:p>
          <a:endParaRPr lang="ru-RU" b="1"/>
        </a:p>
      </dgm:t>
    </dgm:pt>
    <dgm:pt modelId="{EE3CD4FA-C1E8-4E21-989F-73C1CB26653C}">
      <dgm:prSet custT="1"/>
      <dgm:spPr/>
      <dgm:t>
        <a:bodyPr/>
        <a:lstStyle/>
        <a:p>
          <a:r>
            <a: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Ребёнок</a:t>
          </a:r>
        </a:p>
      </dgm:t>
    </dgm:pt>
    <dgm:pt modelId="{EEBAD50F-F949-4E67-9593-95CEA4054B61}" type="parTrans" cxnId="{E012F0B5-FB89-4423-AF28-83E5ACE6861C}">
      <dgm:prSet/>
      <dgm:spPr/>
      <dgm:t>
        <a:bodyPr/>
        <a:lstStyle/>
        <a:p>
          <a:endParaRPr lang="ru-RU" b="1"/>
        </a:p>
      </dgm:t>
    </dgm:pt>
    <dgm:pt modelId="{03245961-C384-4F76-814C-1948C66B6205}" type="sibTrans" cxnId="{E012F0B5-FB89-4423-AF28-83E5ACE6861C}">
      <dgm:prSet/>
      <dgm:spPr/>
      <dgm:t>
        <a:bodyPr/>
        <a:lstStyle/>
        <a:p>
          <a:endParaRPr lang="ru-RU" b="1"/>
        </a:p>
      </dgm:t>
    </dgm:pt>
    <dgm:pt modelId="{A7BFB82A-593D-4DB2-A144-AA68B0224B41}">
      <dgm:prSet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представитель бизнеса и промышленности</a:t>
          </a:r>
        </a:p>
      </dgm:t>
    </dgm:pt>
    <dgm:pt modelId="{71A25C9B-FA7D-4B42-B252-64F4637969C5}" type="parTrans" cxnId="{8AAB764C-7F06-47CA-8079-BCBF188AE2E3}">
      <dgm:prSet/>
      <dgm:spPr/>
      <dgm:t>
        <a:bodyPr/>
        <a:lstStyle/>
        <a:p>
          <a:endParaRPr lang="ru-RU" b="1"/>
        </a:p>
      </dgm:t>
    </dgm:pt>
    <dgm:pt modelId="{8407D8C0-8425-4664-BD67-816AA9FBE215}" type="sibTrans" cxnId="{8AAB764C-7F06-47CA-8079-BCBF188AE2E3}">
      <dgm:prSet/>
      <dgm:spPr/>
      <dgm:t>
        <a:bodyPr/>
        <a:lstStyle/>
        <a:p>
          <a:endParaRPr lang="ru-RU" b="1"/>
        </a:p>
      </dgm:t>
    </dgm:pt>
    <dgm:pt modelId="{43F87FBF-E73F-4A8B-8FA9-E81294EF172A}">
      <dgm:prSet custT="1"/>
      <dgm:spPr/>
      <dgm:t>
        <a:bodyPr/>
        <a:lstStyle/>
        <a:p>
          <a:r>
            <a: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Ребёнок</a:t>
          </a:r>
        </a:p>
      </dgm:t>
    </dgm:pt>
    <dgm:pt modelId="{D4FF5DBA-8C33-43A4-82D6-21A336048566}" type="parTrans" cxnId="{D3CAE0B3-DB69-4CC7-AA25-7C85C7790A8F}">
      <dgm:prSet/>
      <dgm:spPr/>
      <dgm:t>
        <a:bodyPr/>
        <a:lstStyle/>
        <a:p>
          <a:endParaRPr lang="ru-RU" b="1"/>
        </a:p>
      </dgm:t>
    </dgm:pt>
    <dgm:pt modelId="{DD2F859F-7C6E-436F-923F-B426E09F5096}" type="sibTrans" cxnId="{D3CAE0B3-DB69-4CC7-AA25-7C85C7790A8F}">
      <dgm:prSet/>
      <dgm:spPr/>
      <dgm:t>
        <a:bodyPr/>
        <a:lstStyle/>
        <a:p>
          <a:endParaRPr lang="ru-RU" b="1"/>
        </a:p>
      </dgm:t>
    </dgm:pt>
    <dgm:pt modelId="{BC71990E-2320-4792-A95D-C3D02EA184C0}">
      <dgm:prSet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специалист ВУЗа</a:t>
          </a:r>
        </a:p>
      </dgm:t>
    </dgm:pt>
    <dgm:pt modelId="{3469031D-2971-4844-98E6-EBB24A1B53E9}" type="parTrans" cxnId="{22A9D0E9-3C0B-40EC-9271-471FAB1D8000}">
      <dgm:prSet/>
      <dgm:spPr/>
      <dgm:t>
        <a:bodyPr/>
        <a:lstStyle/>
        <a:p>
          <a:endParaRPr lang="ru-RU" b="1"/>
        </a:p>
      </dgm:t>
    </dgm:pt>
    <dgm:pt modelId="{BA3326B0-3F40-48B4-88EF-3DFB9389696A}" type="sibTrans" cxnId="{22A9D0E9-3C0B-40EC-9271-471FAB1D8000}">
      <dgm:prSet/>
      <dgm:spPr/>
      <dgm:t>
        <a:bodyPr/>
        <a:lstStyle/>
        <a:p>
          <a:endParaRPr lang="ru-RU" b="1"/>
        </a:p>
      </dgm:t>
    </dgm:pt>
    <dgm:pt modelId="{3261004D-A0B9-4B96-AAD3-CF722A504E80}">
      <dgm:prSet/>
      <dgm:spPr/>
      <dgm:t>
        <a:bodyPr/>
        <a:lstStyle/>
        <a:p>
          <a:endParaRPr lang="ru-RU" sz="1700" b="1" dirty="0"/>
        </a:p>
      </dgm:t>
    </dgm:pt>
    <dgm:pt modelId="{AAF3E560-6EFE-46D1-84F6-A286E6E5E7F5}" type="parTrans" cxnId="{4DDB46DD-D965-439F-8F75-DB7F96CCE05D}">
      <dgm:prSet/>
      <dgm:spPr/>
      <dgm:t>
        <a:bodyPr/>
        <a:lstStyle/>
        <a:p>
          <a:endParaRPr lang="ru-RU" b="1"/>
        </a:p>
      </dgm:t>
    </dgm:pt>
    <dgm:pt modelId="{B96E7936-AB06-427E-A6F9-23D50FE504C4}" type="sibTrans" cxnId="{4DDB46DD-D965-439F-8F75-DB7F96CCE05D}">
      <dgm:prSet/>
      <dgm:spPr/>
      <dgm:t>
        <a:bodyPr/>
        <a:lstStyle/>
        <a:p>
          <a:endParaRPr lang="ru-RU" b="1"/>
        </a:p>
      </dgm:t>
    </dgm:pt>
    <dgm:pt modelId="{785BF9E7-00CC-4FD4-A381-76D34E8229EF}" type="pres">
      <dgm:prSet presAssocID="{D1D053D2-992D-4E63-AAA1-5C2548497E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FBAE0C-E02F-4250-8944-9C0852D7ABC6}" type="pres">
      <dgm:prSet presAssocID="{9923230B-8FC9-43B2-9329-EB198E70570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C7C05-2035-45F0-B4F7-98B869580E16}" type="pres">
      <dgm:prSet presAssocID="{713C2C2E-AD5E-4B46-B70C-34E61434BA16}" presName="sibTrans" presStyleCnt="0"/>
      <dgm:spPr/>
    </dgm:pt>
    <dgm:pt modelId="{7D25CC52-B369-4005-B5B6-C565A84D7D94}" type="pres">
      <dgm:prSet presAssocID="{43F87FBF-E73F-4A8B-8FA9-E81294EF172A}" presName="node" presStyleLbl="node1" presStyleIdx="1" presStyleCnt="3" custLinFactNeighborX="-8881" custLinFactNeighborY="-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20715-3D6C-4FD4-83E0-97E5886EDFE0}" type="pres">
      <dgm:prSet presAssocID="{DD2F859F-7C6E-436F-923F-B426E09F5096}" presName="sibTrans" presStyleCnt="0"/>
      <dgm:spPr/>
    </dgm:pt>
    <dgm:pt modelId="{6A44855F-32F7-48FB-92C5-31E5E2F359DF}" type="pres">
      <dgm:prSet presAssocID="{EE3CD4FA-C1E8-4E21-989F-73C1CB26653C}" presName="node" presStyleLbl="node1" presStyleIdx="2" presStyleCnt="3" custLinFactNeighborX="9054" custLinFactNeighborY="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2E3CA6-5F05-4EF6-9D47-6C3149ED199E}" type="presOf" srcId="{CA4D27FD-17B1-40B7-839B-0B41736C9845}" destId="{EDFBAE0C-E02F-4250-8944-9C0852D7ABC6}" srcOrd="0" destOrd="1" presId="urn:microsoft.com/office/officeart/2005/8/layout/hList6"/>
    <dgm:cxn modelId="{E012F0B5-FB89-4423-AF28-83E5ACE6861C}" srcId="{D1D053D2-992D-4E63-AAA1-5C2548497E4A}" destId="{EE3CD4FA-C1E8-4E21-989F-73C1CB26653C}" srcOrd="2" destOrd="0" parTransId="{EEBAD50F-F949-4E67-9593-95CEA4054B61}" sibTransId="{03245961-C384-4F76-814C-1948C66B6205}"/>
    <dgm:cxn modelId="{BF9F271B-7318-4D91-A029-CBADCA507F95}" type="presOf" srcId="{9923230B-8FC9-43B2-9329-EB198E705701}" destId="{EDFBAE0C-E02F-4250-8944-9C0852D7ABC6}" srcOrd="0" destOrd="0" presId="urn:microsoft.com/office/officeart/2005/8/layout/hList6"/>
    <dgm:cxn modelId="{2666A208-E744-4353-BDF0-9FEDEA8A3AAF}" type="presOf" srcId="{43F87FBF-E73F-4A8B-8FA9-E81294EF172A}" destId="{7D25CC52-B369-4005-B5B6-C565A84D7D94}" srcOrd="0" destOrd="0" presId="urn:microsoft.com/office/officeart/2005/8/layout/hList6"/>
    <dgm:cxn modelId="{22A9D0E9-3C0B-40EC-9271-471FAB1D8000}" srcId="{43F87FBF-E73F-4A8B-8FA9-E81294EF172A}" destId="{BC71990E-2320-4792-A95D-C3D02EA184C0}" srcOrd="0" destOrd="0" parTransId="{3469031D-2971-4844-98E6-EBB24A1B53E9}" sibTransId="{BA3326B0-3F40-48B4-88EF-3DFB9389696A}"/>
    <dgm:cxn modelId="{905372C6-0569-454E-8529-7FC84F727A8D}" type="presOf" srcId="{3261004D-A0B9-4B96-AAD3-CF722A504E80}" destId="{6A44855F-32F7-48FB-92C5-31E5E2F359DF}" srcOrd="0" destOrd="2" presId="urn:microsoft.com/office/officeart/2005/8/layout/hList6"/>
    <dgm:cxn modelId="{0F3AD212-4B09-4C62-BB5E-4A7112335B52}" srcId="{D1D053D2-992D-4E63-AAA1-5C2548497E4A}" destId="{9923230B-8FC9-43B2-9329-EB198E705701}" srcOrd="0" destOrd="0" parTransId="{80DBEA2C-6B6C-4DA7-888B-7C55FF5E6333}" sibTransId="{713C2C2E-AD5E-4B46-B70C-34E61434BA16}"/>
    <dgm:cxn modelId="{D3CAE0B3-DB69-4CC7-AA25-7C85C7790A8F}" srcId="{D1D053D2-992D-4E63-AAA1-5C2548497E4A}" destId="{43F87FBF-E73F-4A8B-8FA9-E81294EF172A}" srcOrd="1" destOrd="0" parTransId="{D4FF5DBA-8C33-43A4-82D6-21A336048566}" sibTransId="{DD2F859F-7C6E-436F-923F-B426E09F5096}"/>
    <dgm:cxn modelId="{5518A2F2-FF46-43EF-9C64-BAD61276B9D5}" type="presOf" srcId="{D1D053D2-992D-4E63-AAA1-5C2548497E4A}" destId="{785BF9E7-00CC-4FD4-A381-76D34E8229EF}" srcOrd="0" destOrd="0" presId="urn:microsoft.com/office/officeart/2005/8/layout/hList6"/>
    <dgm:cxn modelId="{8AAB764C-7F06-47CA-8079-BCBF188AE2E3}" srcId="{EE3CD4FA-C1E8-4E21-989F-73C1CB26653C}" destId="{A7BFB82A-593D-4DB2-A144-AA68B0224B41}" srcOrd="0" destOrd="0" parTransId="{71A25C9B-FA7D-4B42-B252-64F4637969C5}" sibTransId="{8407D8C0-8425-4664-BD67-816AA9FBE215}"/>
    <dgm:cxn modelId="{29076749-4FBA-4274-8075-A1D80341A855}" type="presOf" srcId="{EE3CD4FA-C1E8-4E21-989F-73C1CB26653C}" destId="{6A44855F-32F7-48FB-92C5-31E5E2F359DF}" srcOrd="0" destOrd="0" presId="urn:microsoft.com/office/officeart/2005/8/layout/hList6"/>
    <dgm:cxn modelId="{4DDB46DD-D965-439F-8F75-DB7F96CCE05D}" srcId="{EE3CD4FA-C1E8-4E21-989F-73C1CB26653C}" destId="{3261004D-A0B9-4B96-AAD3-CF722A504E80}" srcOrd="1" destOrd="0" parTransId="{AAF3E560-6EFE-46D1-84F6-A286E6E5E7F5}" sibTransId="{B96E7936-AB06-427E-A6F9-23D50FE504C4}"/>
    <dgm:cxn modelId="{8CDB84A1-A624-473A-B4E0-7C36DA8F7E11}" type="presOf" srcId="{A7BFB82A-593D-4DB2-A144-AA68B0224B41}" destId="{6A44855F-32F7-48FB-92C5-31E5E2F359DF}" srcOrd="0" destOrd="1" presId="urn:microsoft.com/office/officeart/2005/8/layout/hList6"/>
    <dgm:cxn modelId="{DB713C80-E847-4D8D-94E5-ECD8A0173554}" type="presOf" srcId="{BC71990E-2320-4792-A95D-C3D02EA184C0}" destId="{7D25CC52-B369-4005-B5B6-C565A84D7D94}" srcOrd="0" destOrd="1" presId="urn:microsoft.com/office/officeart/2005/8/layout/hList6"/>
    <dgm:cxn modelId="{1AC79204-F94E-4C32-A365-92F95D78F8B3}" srcId="{9923230B-8FC9-43B2-9329-EB198E705701}" destId="{CA4D27FD-17B1-40B7-839B-0B41736C9845}" srcOrd="0" destOrd="0" parTransId="{4C268E44-0194-4DC7-B14E-AAC6D6EB277C}" sibTransId="{F5B1CD4E-0D59-445E-B263-8BD09EC5EFAB}"/>
    <dgm:cxn modelId="{8855E976-1372-46B1-A394-A561744D3494}" type="presParOf" srcId="{785BF9E7-00CC-4FD4-A381-76D34E8229EF}" destId="{EDFBAE0C-E02F-4250-8944-9C0852D7ABC6}" srcOrd="0" destOrd="0" presId="urn:microsoft.com/office/officeart/2005/8/layout/hList6"/>
    <dgm:cxn modelId="{93B369CC-3218-47F6-8CFF-2FB8ACBE1B81}" type="presParOf" srcId="{785BF9E7-00CC-4FD4-A381-76D34E8229EF}" destId="{957C7C05-2035-45F0-B4F7-98B869580E16}" srcOrd="1" destOrd="0" presId="urn:microsoft.com/office/officeart/2005/8/layout/hList6"/>
    <dgm:cxn modelId="{4DD9A256-93D2-43D8-B444-7B169D6A97BF}" type="presParOf" srcId="{785BF9E7-00CC-4FD4-A381-76D34E8229EF}" destId="{7D25CC52-B369-4005-B5B6-C565A84D7D94}" srcOrd="2" destOrd="0" presId="urn:microsoft.com/office/officeart/2005/8/layout/hList6"/>
    <dgm:cxn modelId="{292C92C8-CAE2-4E13-82A1-0B1E3C8CCA65}" type="presParOf" srcId="{785BF9E7-00CC-4FD4-A381-76D34E8229EF}" destId="{CCE20715-3D6C-4FD4-83E0-97E5886EDFE0}" srcOrd="3" destOrd="0" presId="urn:microsoft.com/office/officeart/2005/8/layout/hList6"/>
    <dgm:cxn modelId="{4DC759FA-4493-4A23-8C5F-A8070D547999}" type="presParOf" srcId="{785BF9E7-00CC-4FD4-A381-76D34E8229EF}" destId="{6A44855F-32F7-48FB-92C5-31E5E2F359D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152D5-4CAC-49CD-876E-1774136D935B}">
      <dsp:nvSpPr>
        <dsp:cNvPr id="0" name=""/>
        <dsp:cNvSpPr/>
      </dsp:nvSpPr>
      <dsp:spPr>
        <a:xfrm>
          <a:off x="0" y="430662"/>
          <a:ext cx="8839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849887-10FD-4A0B-9F37-5344D3EC58C6}">
      <dsp:nvSpPr>
        <dsp:cNvPr id="0" name=""/>
        <dsp:cNvSpPr/>
      </dsp:nvSpPr>
      <dsp:spPr>
        <a:xfrm>
          <a:off x="486346" y="97278"/>
          <a:ext cx="7452523" cy="8265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прогрессивных методов обучения</a:t>
          </a:r>
        </a:p>
      </dsp:txBody>
      <dsp:txXfrm>
        <a:off x="526695" y="137627"/>
        <a:ext cx="7371825" cy="745862"/>
      </dsp:txXfrm>
    </dsp:sp>
    <dsp:sp modelId="{33318605-2F56-421B-86A7-B48845F81B44}">
      <dsp:nvSpPr>
        <dsp:cNvPr id="0" name=""/>
        <dsp:cNvSpPr/>
      </dsp:nvSpPr>
      <dsp:spPr>
        <a:xfrm>
          <a:off x="0" y="1700743"/>
          <a:ext cx="8839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A000D3-5B35-41F9-88F8-EE618D60BB60}">
      <dsp:nvSpPr>
        <dsp:cNvPr id="0" name=""/>
        <dsp:cNvSpPr/>
      </dsp:nvSpPr>
      <dsp:spPr>
        <a:xfrm>
          <a:off x="441960" y="1287462"/>
          <a:ext cx="7463970" cy="8265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Обучение школьников реальным практическим навыкам</a:t>
          </a:r>
        </a:p>
      </dsp:txBody>
      <dsp:txXfrm>
        <a:off x="482309" y="1327811"/>
        <a:ext cx="7383272" cy="745862"/>
      </dsp:txXfrm>
    </dsp:sp>
    <dsp:sp modelId="{B8EA894F-9DBF-476E-B694-D5F9D651D2DE}">
      <dsp:nvSpPr>
        <dsp:cNvPr id="0" name=""/>
        <dsp:cNvSpPr/>
      </dsp:nvSpPr>
      <dsp:spPr>
        <a:xfrm>
          <a:off x="0" y="2970823"/>
          <a:ext cx="8839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9099F4-71AD-4B8F-9F8E-4C772F534AD2}">
      <dsp:nvSpPr>
        <dsp:cNvPr id="0" name=""/>
        <dsp:cNvSpPr/>
      </dsp:nvSpPr>
      <dsp:spPr>
        <a:xfrm>
          <a:off x="441960" y="2557543"/>
          <a:ext cx="7388236" cy="8265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 – ключевой фактор распространения эффективных решений</a:t>
          </a:r>
        </a:p>
      </dsp:txBody>
      <dsp:txXfrm>
        <a:off x="482309" y="2597892"/>
        <a:ext cx="7307538" cy="745862"/>
      </dsp:txXfrm>
    </dsp:sp>
    <dsp:sp modelId="{FA79A0D2-4789-41C5-9E72-EC0738090E0F}">
      <dsp:nvSpPr>
        <dsp:cNvPr id="0" name=""/>
        <dsp:cNvSpPr/>
      </dsp:nvSpPr>
      <dsp:spPr>
        <a:xfrm>
          <a:off x="0" y="4240903"/>
          <a:ext cx="883920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A7DC0E-8320-4DFC-97B9-10BACFE60383}">
      <dsp:nvSpPr>
        <dsp:cNvPr id="0" name=""/>
        <dsp:cNvSpPr/>
      </dsp:nvSpPr>
      <dsp:spPr>
        <a:xfrm>
          <a:off x="441960" y="3827623"/>
          <a:ext cx="7394795" cy="8265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Гибкость образовательных экосистем</a:t>
          </a:r>
        </a:p>
      </dsp:txBody>
      <dsp:txXfrm>
        <a:off x="482309" y="3867972"/>
        <a:ext cx="7314097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86EB6-88EA-4478-8E81-79A7119496B2}">
      <dsp:nvSpPr>
        <dsp:cNvPr id="0" name=""/>
        <dsp:cNvSpPr/>
      </dsp:nvSpPr>
      <dsp:spPr>
        <a:xfrm>
          <a:off x="0" y="144722"/>
          <a:ext cx="7945778" cy="4665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ЦЕЛЬ:</a:t>
          </a:r>
        </a:p>
      </dsp:txBody>
      <dsp:txXfrm>
        <a:off x="22775" y="167497"/>
        <a:ext cx="7900228" cy="421007"/>
      </dsp:txXfrm>
    </dsp:sp>
    <dsp:sp modelId="{69488C9B-5FC2-41F9-BB43-EB3E98BBB939}">
      <dsp:nvSpPr>
        <dsp:cNvPr id="0" name=""/>
        <dsp:cNvSpPr/>
      </dsp:nvSpPr>
      <dsp:spPr>
        <a:xfrm>
          <a:off x="0" y="611279"/>
          <a:ext cx="7945778" cy="456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7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создание проектной школы «Практики </a:t>
          </a:r>
          <a:r>
            <a:rPr lang="ru-RU" sz="28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будущего»</a:t>
          </a:r>
        </a:p>
      </dsp:txBody>
      <dsp:txXfrm>
        <a:off x="0" y="611279"/>
        <a:ext cx="7945778" cy="456449"/>
      </dsp:txXfrm>
    </dsp:sp>
    <dsp:sp modelId="{469C0C68-185C-46D4-8578-0992E28087B4}">
      <dsp:nvSpPr>
        <dsp:cNvPr id="0" name=""/>
        <dsp:cNvSpPr/>
      </dsp:nvSpPr>
      <dsp:spPr>
        <a:xfrm>
          <a:off x="0" y="929248"/>
          <a:ext cx="7945778" cy="5933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СРОКИ:</a:t>
          </a:r>
          <a:r>
            <a:rPr lang="ru-RU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2020 - 2023 годы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63" y="958211"/>
        <a:ext cx="7887852" cy="535380"/>
      </dsp:txXfrm>
    </dsp:sp>
    <dsp:sp modelId="{A0683557-8227-4529-AD28-F0142EB59C91}">
      <dsp:nvSpPr>
        <dsp:cNvPr id="0" name=""/>
        <dsp:cNvSpPr/>
      </dsp:nvSpPr>
      <dsp:spPr>
        <a:xfrm>
          <a:off x="1499710" y="1540066"/>
          <a:ext cx="3799340" cy="36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4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Char char="••"/>
          </a:pP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9710" y="1540066"/>
        <a:ext cx="3799340" cy="36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88F15-BDEF-4F6D-95A6-5FD94938EB53}">
      <dsp:nvSpPr>
        <dsp:cNvPr id="0" name=""/>
        <dsp:cNvSpPr/>
      </dsp:nvSpPr>
      <dsp:spPr>
        <a:xfrm>
          <a:off x="1870" y="0"/>
          <a:ext cx="1824411" cy="280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комплекс локальных нормативных актов по основным вопросам реализации модели </a:t>
          </a:r>
        </a:p>
      </dsp:txBody>
      <dsp:txXfrm>
        <a:off x="55305" y="53435"/>
        <a:ext cx="1717541" cy="2698015"/>
      </dsp:txXfrm>
    </dsp:sp>
    <dsp:sp modelId="{7271FECB-0C52-4587-B3F8-11D4AF214998}">
      <dsp:nvSpPr>
        <dsp:cNvPr id="0" name=""/>
        <dsp:cNvSpPr/>
      </dsp:nvSpPr>
      <dsp:spPr>
        <a:xfrm>
          <a:off x="2132783" y="0"/>
          <a:ext cx="1824411" cy="280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и реализовать дополнительные общеразвивающие программы, отражающие идею интеграции общего и дополнительного образования</a:t>
          </a:r>
        </a:p>
      </dsp:txBody>
      <dsp:txXfrm>
        <a:off x="2186218" y="53435"/>
        <a:ext cx="1717541" cy="2698015"/>
      </dsp:txXfrm>
    </dsp:sp>
    <dsp:sp modelId="{2B13F347-4FA7-4354-8A7A-59AE918615DD}">
      <dsp:nvSpPr>
        <dsp:cNvPr id="0" name=""/>
        <dsp:cNvSpPr/>
      </dsp:nvSpPr>
      <dsp:spPr>
        <a:xfrm>
          <a:off x="4263696" y="0"/>
          <a:ext cx="1824411" cy="280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Разработать и реализовать мероприятия для обучающихся по выбранному направлению инновационной деятельности в логике НТИ</a:t>
          </a:r>
        </a:p>
      </dsp:txBody>
      <dsp:txXfrm>
        <a:off x="4317131" y="53435"/>
        <a:ext cx="1717541" cy="2698015"/>
      </dsp:txXfrm>
    </dsp:sp>
    <dsp:sp modelId="{DF9453F0-AA40-4AB1-A8E3-D013F2469368}">
      <dsp:nvSpPr>
        <dsp:cNvPr id="0" name=""/>
        <dsp:cNvSpPr/>
      </dsp:nvSpPr>
      <dsp:spPr>
        <a:xfrm>
          <a:off x="6394609" y="0"/>
          <a:ext cx="1824411" cy="28048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Заключить договоры с организациями партнерами о сетевой форме реализации дополнительных общеразвивающих программ</a:t>
          </a:r>
        </a:p>
      </dsp:txBody>
      <dsp:txXfrm>
        <a:off x="6448044" y="53435"/>
        <a:ext cx="1717541" cy="26980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3DF3F-DB5C-4B06-BE13-379B584D8D2F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0BF19-6811-461D-9969-8A9A7E7111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0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0BF19-6811-461D-9969-8A9A7E7111F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3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0BF19-6811-461D-9969-8A9A7E7111F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8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98CE2-4286-4239-8D3E-B3B5028C12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3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0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8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1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78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91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89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4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49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4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6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22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56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73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071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97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5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6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8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BD9794-A4CC-42D0-9A65-24C6B9EF407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6">
            <a:extLst>
              <a:ext uri="{FF2B5EF4-FFF2-40B4-BE49-F238E27FC236}">
                <a16:creationId xmlns:a16="http://schemas.microsoft.com/office/drawing/2014/main" xmlns="" id="{A0DFD742-0EB7-47F4-9ED4-2CE50F1683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60" y="1287256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60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54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lyceum77.ru/rip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yceum77.ru/ri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olymp74.ru/index.php?razd=1&amp;page=event&amp;id=1431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youtu.be/lDK3wW3_uy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EfTKvrO4Y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lyceum77.ru/rip/?page_id=33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yceum77.ru/rip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864" y="1471786"/>
            <a:ext cx="7174103" cy="24876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/>
                <a:ea typeface="Calibri"/>
              </a:rPr>
              <a:t>Модель проектной школы «Практики будущего» (сфера «Среда. Технология для среды обитания», профиль </a:t>
            </a:r>
            <a:br>
              <a:rPr lang="ru-RU" sz="3200" b="1" dirty="0">
                <a:latin typeface="Times New Roman"/>
                <a:ea typeface="Calibri"/>
              </a:rPr>
            </a:br>
            <a:r>
              <a:rPr lang="ru-RU" sz="3200" b="1" dirty="0">
                <a:latin typeface="Times New Roman"/>
                <a:ea typeface="Calibri"/>
              </a:rPr>
              <a:t>«Сити-фермерство»)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746" y="4583886"/>
            <a:ext cx="3755254" cy="17192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Кутепова Ольга Владимировна, заместитель директора по учебно-воспитательной работе МАОУ «Лицей №77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Челябинска»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80226" y="335250"/>
            <a:ext cx="6622741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altLang="ru-RU" sz="18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автономное </a:t>
            </a:r>
          </a:p>
          <a:p>
            <a:pPr lvl="0">
              <a:lnSpc>
                <a:spcPct val="100000"/>
              </a:lnSpc>
            </a:pPr>
            <a:r>
              <a:rPr lang="ru-RU" altLang="ru-RU" sz="18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общеобразовательное учреждение </a:t>
            </a:r>
          </a:p>
          <a:p>
            <a:pPr lvl="0">
              <a:lnSpc>
                <a:spcPct val="100000"/>
              </a:lnSpc>
            </a:pPr>
            <a:r>
              <a:rPr lang="ru-RU" altLang="ru-RU" sz="18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«Лицей № 77 г. Челябинска»</a:t>
            </a:r>
            <a:endParaRPr lang="ru-RU" altLang="ru-RU" sz="1800" b="1" dirty="0">
              <a:solidFill>
                <a:srgbClr val="1F497D">
                  <a:lumMod val="75000"/>
                </a:srgbClr>
              </a:solidFill>
              <a:latin typeface="Franklin Gothic Medium Cond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2A0DEC-B81A-4904-93EE-435EF6BD8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0" t="16096" r="11117" b="15293"/>
          <a:stretch/>
        </p:blipFill>
        <p:spPr>
          <a:xfrm>
            <a:off x="258156" y="113387"/>
            <a:ext cx="1541417" cy="101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30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8946" y="1107404"/>
            <a:ext cx="7965256" cy="535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65125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Финансовые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 </a:t>
            </a:r>
          </a:p>
          <a:p>
            <a:pPr marL="377825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Источники финансирования - средства областного бюджета, внебюджетные средства Лицея.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 startAt="2"/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Материально-технические:</a:t>
            </a:r>
          </a:p>
          <a:p>
            <a:pPr marL="285750" lvl="0" indent="-28575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оборудования для реализации дополнительной общеразвивающей программы,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содержание и организационные механизмы реализации которой отражают идею интеграции общего и дополнительного образования в логике НТИ (сфера «Среда. Технология для среды обитания», профиль «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Ситифермерство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») с учетом специфики Челябинской области: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Система Домашний сад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Аэросад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«Здоровья клад», 2х модульный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Система Домашний сад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Чудогрядка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Система Домашний сад универсальный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проращиватель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Система капельного полива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Praktica</a:t>
            </a:r>
            <a:endParaRPr lang="ru-RU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Светодиодные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фитосветильники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, подвесы.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Готовый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</a:rPr>
              <a:t>гроубокс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 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7061" y="377737"/>
            <a:ext cx="4839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28195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5C5C744-37F8-4863-8F24-18C4EEA37E6B}"/>
              </a:ext>
            </a:extLst>
          </p:cNvPr>
          <p:cNvSpPr/>
          <p:nvPr/>
        </p:nvSpPr>
        <p:spPr>
          <a:xfrm>
            <a:off x="1162973" y="778293"/>
            <a:ext cx="7412855" cy="537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Кадровые ресурсы: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включают в себя представителей администрации лицея, педагогов химии, биологии, технологии, педагога-психолога, а также педагогов других образовательных организаций согласно разработанным модулям на разных этапах обучения: учителя физики, информатики, экологии, обществознания).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4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ресурсы: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 в себя официальный сайт Лицея, сеть научно-прикладных проектов ГБУ ДПО ЧИППКРО, социальной сети «В Контакте», средства массовой информации.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Программно-методические ресурсы: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заключаются в распространении результатов инновационной деятельности в научных журналах, индексируемых в российской базе данных научного цитирования, в том числе из перечня ВАК.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3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8618" y="143070"/>
            <a:ext cx="7658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71816519"/>
              </p:ext>
            </p:extLst>
          </p:nvPr>
        </p:nvGraphicFramePr>
        <p:xfrm>
          <a:off x="734395" y="953589"/>
          <a:ext cx="6313715" cy="130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16561" y="2613237"/>
            <a:ext cx="57824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НАСТАВНИЧЕСТВА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56897947"/>
              </p:ext>
            </p:extLst>
          </p:nvPr>
        </p:nvGraphicFramePr>
        <p:xfrm>
          <a:off x="470262" y="3518152"/>
          <a:ext cx="8407408" cy="238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1378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69A7569-A243-4381-89BB-7A45B23F8181}"/>
              </a:ext>
            </a:extLst>
          </p:cNvPr>
          <p:cNvSpPr/>
          <p:nvPr/>
        </p:nvSpPr>
        <p:spPr>
          <a:xfrm>
            <a:off x="0" y="5401994"/>
            <a:ext cx="9144000" cy="1481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650" y="430642"/>
            <a:ext cx="8679766" cy="99874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ПРОЕКТА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FE15EFFC-5F3A-4307-BF97-772B86E55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41" y="625313"/>
            <a:ext cx="8018585" cy="1101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проектной школы «Практики будущего»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7CB0051-D512-4A31-9EA3-A29970E9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341"/>
            <a:ext cx="6626288" cy="435965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022C67C-1DC6-4AF5-868D-DD1E412EA266}"/>
              </a:ext>
            </a:extLst>
          </p:cNvPr>
          <p:cNvSpPr/>
          <p:nvPr/>
        </p:nvSpPr>
        <p:spPr>
          <a:xfrm>
            <a:off x="6532715" y="637771"/>
            <a:ext cx="256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https://lyceum77.ru/rip/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4A3F968-A955-4085-BBE0-AFE9A43D02BF}"/>
              </a:ext>
            </a:extLst>
          </p:cNvPr>
          <p:cNvSpPr/>
          <p:nvPr/>
        </p:nvSpPr>
        <p:spPr>
          <a:xfrm>
            <a:off x="1" y="5430052"/>
            <a:ext cx="6626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 результаты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готовности и способности обучающихся к саморазвитию и самообразованию на основе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обучению…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экологической культуры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2DB4091-A0CB-485C-9D19-CB06691E6691}"/>
              </a:ext>
            </a:extLst>
          </p:cNvPr>
          <p:cNvSpPr/>
          <p:nvPr/>
        </p:nvSpPr>
        <p:spPr>
          <a:xfrm>
            <a:off x="6532715" y="1098534"/>
            <a:ext cx="2562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результаты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самостоятельно определять цели своего обучения, ставить и формулировать для себя новые задачи…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самостоятельно планировать пути достижения целей…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FF9F005-55C3-47F0-8B63-7F4352F8B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561" y="5410200"/>
            <a:ext cx="23812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3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8CCBB07-9AED-4189-8C28-2CEF380B6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7" y="1757780"/>
            <a:ext cx="8583043" cy="355273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1A8701-6509-4E5A-895D-386735647785}"/>
              </a:ext>
            </a:extLst>
          </p:cNvPr>
          <p:cNvSpPr/>
          <p:nvPr/>
        </p:nvSpPr>
        <p:spPr>
          <a:xfrm>
            <a:off x="1513643" y="378629"/>
            <a:ext cx="7195351" cy="991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  <a:tabLst>
                <a:tab pos="-102616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ОРГАНИЗАЦИОННАЯ СТРУКТУРА УПРАВЛЕНИЯ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67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55633" y="1483051"/>
            <a:ext cx="6080863" cy="24622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40055" marR="87630" indent="-342900" algn="just">
              <a:spcBef>
                <a:spcPts val="335"/>
              </a:spcBef>
              <a:buFont typeface="Wingdings" panose="05000000000000000000" pitchFamily="2" charset="2"/>
              <a:buChar char="§"/>
            </a:pP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нового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качества; </a:t>
            </a:r>
          </a:p>
          <a:p>
            <a:pPr marL="440055" marR="87630" indent="-342900" algn="just">
              <a:spcBef>
                <a:spcPts val="335"/>
              </a:spcBef>
              <a:buFont typeface="Wingdings" panose="05000000000000000000" pitchFamily="2" charset="2"/>
              <a:buChar char="§"/>
            </a:pP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овладеют  системой понятий, методов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преобразовательной деятельности;</a:t>
            </a:r>
          </a:p>
          <a:p>
            <a:pPr marL="440055" marR="87630" indent="-342900" algn="just">
              <a:spcBef>
                <a:spcPts val="335"/>
              </a:spcBef>
              <a:buFont typeface="Wingdings" panose="05000000000000000000" pitchFamily="2" charset="2"/>
              <a:buChar char="§"/>
            </a:pP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 участвовать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предметных олимпиадах различного  уровня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естественнонаучной  направленности;</a:t>
            </a:r>
          </a:p>
          <a:p>
            <a:pPr marL="440055" marR="87630" indent="-342900" algn="just">
              <a:spcBef>
                <a:spcPts val="335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покажут 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выпускников;</a:t>
            </a:r>
          </a:p>
          <a:p>
            <a:pPr marL="440055" marR="87630" indent="-342900" algn="just">
              <a:spcBef>
                <a:spcPts val="335"/>
              </a:spcBef>
              <a:buFont typeface="Wingdings" panose="05000000000000000000" pitchFamily="2" charset="2"/>
              <a:buChar char="§"/>
            </a:pP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осознанный выбор</a:t>
            </a:r>
            <a:r>
              <a:rPr lang="ru-RU"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5084" y="266203"/>
            <a:ext cx="7905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РЕЗУЛЬТАТИВНЫЙ КОМПОНЕНТ МОДЕЛИ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1589025"/>
            <a:ext cx="2701834" cy="379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92516" y="1579191"/>
            <a:ext cx="207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117459"/>
            <a:ext cx="2701834" cy="379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636" y="2107625"/>
            <a:ext cx="1724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6944" y="2438641"/>
            <a:ext cx="2632607" cy="2228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420" marR="151765" lvl="0" indent="-342900">
              <a:spcBef>
                <a:spcPts val="1280"/>
              </a:spcBef>
              <a:buFont typeface="Wingdings" panose="05000000000000000000" pitchFamily="2" charset="2"/>
              <a:buChar char="§"/>
            </a:pPr>
            <a:r>
              <a:rPr lang="ru-RU" sz="1600" spc="-5" dirty="0">
                <a:latin typeface="Times New Roman"/>
                <a:cs typeface="Times New Roman"/>
              </a:rPr>
              <a:t>успешная социализация детей; </a:t>
            </a:r>
          </a:p>
          <a:p>
            <a:pPr marL="439420" marR="151765" lvl="0" indent="-342900">
              <a:spcBef>
                <a:spcPts val="1280"/>
              </a:spcBef>
              <a:buFont typeface="Wingdings" panose="05000000000000000000" pitchFamily="2" charset="2"/>
              <a:buChar char="§"/>
            </a:pPr>
            <a:r>
              <a:rPr lang="ru-RU" sz="1600" spc="-5" dirty="0">
                <a:latin typeface="Times New Roman"/>
                <a:cs typeface="Times New Roman"/>
              </a:rPr>
              <a:t>удовлетворенность  родителей (законных </a:t>
            </a:r>
            <a:r>
              <a:rPr lang="ru-RU" sz="1600" dirty="0">
                <a:latin typeface="Times New Roman"/>
                <a:cs typeface="Times New Roman"/>
              </a:rPr>
              <a:t>пр</a:t>
            </a:r>
            <a:r>
              <a:rPr lang="ru-RU" sz="1600" spc="-5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д</a:t>
            </a:r>
            <a:r>
              <a:rPr lang="ru-RU" sz="1600" spc="-5" dirty="0">
                <a:latin typeface="Times New Roman"/>
                <a:cs typeface="Times New Roman"/>
              </a:rPr>
              <a:t>с</a:t>
            </a:r>
            <a:r>
              <a:rPr lang="ru-RU" sz="1600" dirty="0">
                <a:latin typeface="Times New Roman"/>
                <a:cs typeface="Times New Roman"/>
              </a:rPr>
              <a:t>т</a:t>
            </a:r>
            <a:r>
              <a:rPr lang="ru-RU" sz="1600" spc="-5" dirty="0">
                <a:latin typeface="Times New Roman"/>
                <a:cs typeface="Times New Roman"/>
              </a:rPr>
              <a:t>ав</a:t>
            </a:r>
            <a:r>
              <a:rPr lang="ru-RU" sz="1600" dirty="0">
                <a:latin typeface="Times New Roman"/>
                <a:cs typeface="Times New Roman"/>
              </a:rPr>
              <a:t>ит</a:t>
            </a:r>
            <a:r>
              <a:rPr lang="ru-RU" sz="1600" spc="-5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л</a:t>
            </a:r>
            <a:r>
              <a:rPr lang="ru-RU" sz="1600" spc="-5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й) </a:t>
            </a:r>
            <a:r>
              <a:rPr lang="ru-RU" sz="1600" spc="-5" dirty="0">
                <a:latin typeface="Times New Roman"/>
                <a:cs typeface="Times New Roman"/>
              </a:rPr>
              <a:t>организацией </a:t>
            </a:r>
            <a:r>
              <a:rPr lang="ru-RU" sz="1600" dirty="0">
                <a:latin typeface="Times New Roman"/>
                <a:cs typeface="Times New Roman"/>
              </a:rPr>
              <a:t>и </a:t>
            </a:r>
            <a:r>
              <a:rPr lang="ru-RU" sz="1600" spc="-5" dirty="0">
                <a:latin typeface="Times New Roman"/>
                <a:cs typeface="Times New Roman"/>
              </a:rPr>
              <a:t>образовательными      отношениями.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6200000">
            <a:off x="2681094" y="1579191"/>
            <a:ext cx="360040" cy="3991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325315" y="2315053"/>
            <a:ext cx="360040" cy="3991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469604" y="3585766"/>
            <a:ext cx="2592288" cy="379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469604" y="3816996"/>
            <a:ext cx="360040" cy="3991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16106" y="4057447"/>
            <a:ext cx="3106952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4975" marR="700405" lvl="0" indent="-342900">
              <a:spcBef>
                <a:spcPts val="1265"/>
              </a:spcBef>
              <a:buFont typeface="Wingdings" panose="05000000000000000000" pitchFamily="2" charset="2"/>
              <a:buChar char="§"/>
            </a:pPr>
            <a:r>
              <a:rPr lang="ru-RU" sz="1600" spc="-5" dirty="0">
                <a:latin typeface="Times New Roman"/>
                <a:cs typeface="Times New Roman"/>
              </a:rPr>
              <a:t>повышение уровня </a:t>
            </a:r>
            <a:r>
              <a:rPr lang="ru-RU" sz="1600" dirty="0">
                <a:latin typeface="Times New Roman"/>
                <a:cs typeface="Times New Roman"/>
              </a:rPr>
              <a:t>профессионализма;</a:t>
            </a:r>
          </a:p>
          <a:p>
            <a:pPr marL="434975" marR="700405" lvl="0" indent="-342900">
              <a:spcBef>
                <a:spcPts val="1265"/>
              </a:spcBef>
              <a:buFont typeface="Wingdings" panose="05000000000000000000" pitchFamily="2" charset="2"/>
              <a:buChar char="§"/>
            </a:pPr>
            <a:r>
              <a:rPr lang="ru-RU" sz="1600" spc="-5" dirty="0">
                <a:latin typeface="Times New Roman"/>
                <a:cs typeface="Times New Roman"/>
              </a:rPr>
              <a:t>овладение новыми педагогическими</a:t>
            </a:r>
            <a:endParaRPr lang="ru-RU" sz="1600" dirty="0">
              <a:latin typeface="Times New Roman"/>
              <a:cs typeface="Times New Roman"/>
            </a:endParaRPr>
          </a:p>
          <a:p>
            <a:pPr marL="97790" lvl="0"/>
            <a:r>
              <a:rPr lang="ru-RU" sz="1600" spc="-5" dirty="0">
                <a:latin typeface="Times New Roman"/>
                <a:cs typeface="Times New Roman"/>
              </a:rPr>
              <a:t>      технологиями.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89064" y="3575932"/>
            <a:ext cx="23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756040" y="4293184"/>
            <a:ext cx="3432022" cy="379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5472438" y="4545796"/>
            <a:ext cx="360040" cy="3991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955633" y="4305763"/>
            <a:ext cx="298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администрации лицея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6665" y="4809301"/>
            <a:ext cx="7061640" cy="125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lvl="0" indent="-285750">
              <a:buFont typeface="Wingdings" panose="05000000000000000000" pitchFamily="2" charset="2"/>
              <a:buChar char="§"/>
              <a:tabLst>
                <a:tab pos="306705" algn="l"/>
                <a:tab pos="1043940" algn="l"/>
              </a:tabLst>
            </a:pPr>
            <a:r>
              <a:rPr lang="ru-RU" sz="1600" spc="-5" dirty="0">
                <a:latin typeface="Times New Roman"/>
                <a:cs typeface="Times New Roman"/>
              </a:rPr>
              <a:t>увеличение числа призёров</a:t>
            </a:r>
            <a:r>
              <a:rPr lang="ru-RU" sz="1600" spc="20" dirty="0">
                <a:latin typeface="Times New Roman"/>
                <a:cs typeface="Times New Roman"/>
              </a:rPr>
              <a:t> </a:t>
            </a:r>
            <a:r>
              <a:rPr lang="ru-RU" sz="1600" dirty="0">
                <a:latin typeface="Times New Roman"/>
                <a:cs typeface="Times New Roman"/>
              </a:rPr>
              <a:t>и победителей предметных олимпиад различного  уровня и конкурсов естественнонаучной  направленности;</a:t>
            </a:r>
          </a:p>
          <a:p>
            <a:pPr marL="298450" lvl="0" indent="-285750">
              <a:buFont typeface="Wingdings" panose="05000000000000000000" pitchFamily="2" charset="2"/>
              <a:buChar char="§"/>
              <a:tabLst>
                <a:tab pos="306705" algn="l"/>
                <a:tab pos="1043940" algn="l"/>
              </a:tabLst>
            </a:pPr>
            <a:r>
              <a:rPr lang="ru-RU" sz="1600" dirty="0">
                <a:latin typeface="Times New Roman"/>
                <a:cs typeface="Times New Roman"/>
              </a:rPr>
              <a:t>формирование позитивного  имиджа школы;</a:t>
            </a:r>
          </a:p>
          <a:p>
            <a:pPr marL="298450" lvl="0" indent="-285750">
              <a:buFont typeface="Wingdings" panose="05000000000000000000" pitchFamily="2" charset="2"/>
              <a:buChar char="§"/>
              <a:tabLst>
                <a:tab pos="306705" algn="l"/>
                <a:tab pos="1043940" algn="l"/>
              </a:tabLst>
            </a:pPr>
            <a:r>
              <a:rPr lang="ru-RU" sz="1600" spc="-25" dirty="0">
                <a:latin typeface="Times New Roman"/>
                <a:cs typeface="Times New Roman"/>
              </a:rPr>
              <a:t>у</a:t>
            </a:r>
            <a:r>
              <a:rPr lang="ru-RU" sz="1600" spc="20" dirty="0">
                <a:latin typeface="Times New Roman"/>
                <a:cs typeface="Times New Roman"/>
              </a:rPr>
              <a:t>л</a:t>
            </a:r>
            <a:r>
              <a:rPr lang="ru-RU" sz="1600" spc="-25" dirty="0">
                <a:latin typeface="Times New Roman"/>
                <a:cs typeface="Times New Roman"/>
              </a:rPr>
              <a:t>у</a:t>
            </a:r>
            <a:r>
              <a:rPr lang="ru-RU" sz="1600" spc="-5" dirty="0">
                <a:latin typeface="Times New Roman"/>
                <a:cs typeface="Times New Roman"/>
              </a:rPr>
              <a:t>ч</a:t>
            </a:r>
            <a:r>
              <a:rPr lang="ru-RU" sz="1600" dirty="0">
                <a:latin typeface="Times New Roman"/>
                <a:cs typeface="Times New Roman"/>
              </a:rPr>
              <a:t>ш</a:t>
            </a:r>
            <a:r>
              <a:rPr lang="ru-RU" sz="1600" spc="-5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ние </a:t>
            </a:r>
            <a:r>
              <a:rPr lang="ru-RU" sz="1600" spc="5" dirty="0">
                <a:latin typeface="Times New Roman"/>
                <a:cs typeface="Times New Roman"/>
              </a:rPr>
              <a:t>м</a:t>
            </a:r>
            <a:r>
              <a:rPr lang="ru-RU" sz="1600" spc="-5" dirty="0">
                <a:latin typeface="Times New Roman"/>
                <a:cs typeface="Times New Roman"/>
              </a:rPr>
              <a:t>а</a:t>
            </a:r>
            <a:r>
              <a:rPr lang="ru-RU" sz="1600" dirty="0">
                <a:latin typeface="Times New Roman"/>
                <a:cs typeface="Times New Roman"/>
              </a:rPr>
              <a:t>т</a:t>
            </a:r>
            <a:r>
              <a:rPr lang="ru-RU" sz="1600" spc="-5" dirty="0">
                <a:latin typeface="Times New Roman"/>
                <a:cs typeface="Times New Roman"/>
              </a:rPr>
              <a:t>е</a:t>
            </a:r>
            <a:r>
              <a:rPr lang="ru-RU" sz="1600" dirty="0">
                <a:latin typeface="Times New Roman"/>
                <a:cs typeface="Times New Roman"/>
              </a:rPr>
              <a:t>ри</a:t>
            </a:r>
            <a:r>
              <a:rPr lang="ru-RU" sz="1600" spc="-5" dirty="0">
                <a:latin typeface="Times New Roman"/>
                <a:cs typeface="Times New Roman"/>
              </a:rPr>
              <a:t>а</a:t>
            </a:r>
            <a:r>
              <a:rPr lang="ru-RU" sz="1600" dirty="0">
                <a:latin typeface="Times New Roman"/>
                <a:cs typeface="Times New Roman"/>
              </a:rPr>
              <a:t>льн</a:t>
            </a:r>
            <a:r>
              <a:rPr lang="ru-RU" sz="1600" spc="10" dirty="0">
                <a:latin typeface="Times New Roman"/>
                <a:cs typeface="Times New Roman"/>
              </a:rPr>
              <a:t>о</a:t>
            </a:r>
            <a:r>
              <a:rPr lang="ru-RU" sz="1600" dirty="0">
                <a:latin typeface="Times New Roman"/>
                <a:cs typeface="Times New Roman"/>
              </a:rPr>
              <a:t>-технической базы лицея.</a:t>
            </a:r>
          </a:p>
          <a:p>
            <a:pPr marL="12700" lvl="0">
              <a:lnSpc>
                <a:spcPts val="1410"/>
              </a:lnSpc>
              <a:tabLst>
                <a:tab pos="306705" algn="l"/>
                <a:tab pos="1043940" algn="l"/>
              </a:tabLst>
            </a:pP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845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864" y="1471786"/>
            <a:ext cx="7174103" cy="24876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/>
                <a:ea typeface="Calibri"/>
              </a:rPr>
              <a:t>Модель проектной школы «Практики будущего» (сфера «Среда. Технология для среды обитания», профиль </a:t>
            </a:r>
            <a:br>
              <a:rPr lang="ru-RU" sz="3200" b="1" dirty="0">
                <a:latin typeface="Times New Roman"/>
                <a:ea typeface="Calibri"/>
              </a:rPr>
            </a:br>
            <a:r>
              <a:rPr lang="ru-RU" sz="3200" b="1" dirty="0">
                <a:latin typeface="Times New Roman"/>
                <a:ea typeface="Calibri"/>
              </a:rPr>
              <a:t>«Сити-фермерство»)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88746" y="4583886"/>
            <a:ext cx="3755254" cy="17192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Кутепова Ольга Владимировна, заместитель директора по учебно-воспитательной работе МАОУ «Лицей №77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Челябинска»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80226" y="335250"/>
            <a:ext cx="6622741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altLang="ru-RU" sz="18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Муниципальное автономное </a:t>
            </a:r>
          </a:p>
          <a:p>
            <a:pPr lvl="0">
              <a:lnSpc>
                <a:spcPct val="100000"/>
              </a:lnSpc>
            </a:pPr>
            <a:r>
              <a:rPr lang="ru-RU" altLang="ru-RU" sz="18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общеобразовательное учреждение </a:t>
            </a:r>
          </a:p>
          <a:p>
            <a:pPr lvl="0">
              <a:lnSpc>
                <a:spcPct val="100000"/>
              </a:lnSpc>
            </a:pPr>
            <a:r>
              <a:rPr lang="ru-RU" altLang="ru-RU" sz="18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«Лицей № 77 г. Челябинска»</a:t>
            </a:r>
            <a:endParaRPr lang="ru-RU" altLang="ru-RU" sz="1800" b="1" dirty="0">
              <a:solidFill>
                <a:srgbClr val="1F497D">
                  <a:lumMod val="75000"/>
                </a:srgbClr>
              </a:solidFill>
              <a:latin typeface="Franklin Gothic Medium Cond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A2A0DEC-B81A-4904-93EE-435EF6BD8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0" t="16096" r="11117" b="15293"/>
          <a:stretch/>
        </p:blipFill>
        <p:spPr>
          <a:xfrm>
            <a:off x="258156" y="113387"/>
            <a:ext cx="1541417" cy="1010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5508" y="5844099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http://lyceum77.ru/rip/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546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6523" y="167697"/>
            <a:ext cx="60049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 ПРОЕКТНОЙ ШКОЛЫ </a:t>
            </a:r>
          </a:p>
          <a:p>
            <a:pPr lvl="0" algn="ctr"/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«ПРАКТИКИ БУДУЩЕГО»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2" t="5080" r="1143" b="8858"/>
          <a:stretch/>
        </p:blipFill>
        <p:spPr bwMode="auto">
          <a:xfrm>
            <a:off x="503640" y="1247506"/>
            <a:ext cx="7446862" cy="5003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05BA7CF-6A23-4E65-AEB3-5C95167431C5}"/>
              </a:ext>
            </a:extLst>
          </p:cNvPr>
          <p:cNvSpPr/>
          <p:nvPr/>
        </p:nvSpPr>
        <p:spPr>
          <a:xfrm>
            <a:off x="5526900" y="4358430"/>
            <a:ext cx="1518081" cy="1518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/>
              <a:t>Сетевое взаимодействие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C1292097-DC64-4461-B2D5-D9EA94B99145}"/>
              </a:ext>
            </a:extLst>
          </p:cNvPr>
          <p:cNvSpPr/>
          <p:nvPr/>
        </p:nvSpPr>
        <p:spPr>
          <a:xfrm>
            <a:off x="6690457" y="3381208"/>
            <a:ext cx="1438183" cy="14026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Участие в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конкурсах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и олимпиадах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9034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3474" y="138340"/>
            <a:ext cx="76583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ОРГАНИЗАЦИИ ОБРАЗОВАТЕЛЬНОЙ ДЕЯТЕЛЬНОСТИ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34830414"/>
              </p:ext>
            </p:extLst>
          </p:nvPr>
        </p:nvGraphicFramePr>
        <p:xfrm>
          <a:off x="152400" y="1176502"/>
          <a:ext cx="8839200" cy="496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78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5988" y="194958"/>
            <a:ext cx="7658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14301740"/>
              </p:ext>
            </p:extLst>
          </p:nvPr>
        </p:nvGraphicFramePr>
        <p:xfrm>
          <a:off x="858588" y="713241"/>
          <a:ext cx="7945778" cy="184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77223397"/>
              </p:ext>
            </p:extLst>
          </p:nvPr>
        </p:nvGraphicFramePr>
        <p:xfrm>
          <a:off x="583474" y="3361507"/>
          <a:ext cx="8220892" cy="2804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61507" y="2669066"/>
            <a:ext cx="2420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202352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F63BC59-E112-4C07-BD89-867E82D87855}"/>
              </a:ext>
            </a:extLst>
          </p:cNvPr>
          <p:cNvSpPr/>
          <p:nvPr/>
        </p:nvSpPr>
        <p:spPr>
          <a:xfrm>
            <a:off x="0" y="5992835"/>
            <a:ext cx="3237154" cy="862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03CF396-F9CC-497B-9B9E-D9D525A3C5C8}"/>
              </a:ext>
            </a:extLst>
          </p:cNvPr>
          <p:cNvSpPr/>
          <p:nvPr/>
        </p:nvSpPr>
        <p:spPr>
          <a:xfrm>
            <a:off x="-9457" y="2476924"/>
            <a:ext cx="3183909" cy="1938992"/>
          </a:xfrm>
          <a:prstGeom prst="rect">
            <a:avLst/>
          </a:prstGeom>
          <a:solidFill>
            <a:schemeClr val="bg1"/>
          </a:solidFill>
          <a:ln w="412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BC94698-4E70-47AA-8810-E0AC4EA8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165"/>
            <a:ext cx="9144000" cy="71741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DBB16F8-CCDF-4D42-8804-E2D1BB99F8AB}"/>
              </a:ext>
            </a:extLst>
          </p:cNvPr>
          <p:cNvSpPr/>
          <p:nvPr/>
        </p:nvSpPr>
        <p:spPr>
          <a:xfrm>
            <a:off x="759655" y="-29165"/>
            <a:ext cx="8384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вебинара «Сити-фермер – профессия будущего» для учащихся 7, 8 и 10 классов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AAD36D9-D358-432B-A7BF-AFD1A237BA9E}"/>
              </a:ext>
            </a:extLst>
          </p:cNvPr>
          <p:cNvSpPr/>
          <p:nvPr/>
        </p:nvSpPr>
        <p:spPr>
          <a:xfrm>
            <a:off x="68181" y="2476924"/>
            <a:ext cx="30475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вебинаре приняли участие 354 участника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11 образовательных  организаций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6 муниципалитетов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3 регионов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CC958-E5E9-4623-B3F3-C11D8F76D913}"/>
              </a:ext>
            </a:extLst>
          </p:cNvPr>
          <p:cNvSpPr/>
          <p:nvPr/>
        </p:nvSpPr>
        <p:spPr>
          <a:xfrm>
            <a:off x="3261547" y="728835"/>
            <a:ext cx="55643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вебинара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профессии сити-фермер и её актуальность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профессиональной компетенции сити-фермер и повышение престижа высококвалифицированных кадров посредством организации чемпионатов WorldSkills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растительного сырья на предмет содержания в нём  биологически активных веществ.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06018C0-1A22-4D3C-8D9A-06AFE1BA888A}"/>
              </a:ext>
            </a:extLst>
          </p:cNvPr>
          <p:cNvSpPr/>
          <p:nvPr/>
        </p:nvSpPr>
        <p:spPr>
          <a:xfrm>
            <a:off x="5830379" y="3965577"/>
            <a:ext cx="3245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https://youtu.be/lDK3wW3_uyc</a:t>
            </a:r>
            <a:r>
              <a:rPr lang="ru-RU" dirty="0"/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308F185-3DA3-410E-81D9-24E329849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" y="686394"/>
            <a:ext cx="3179862" cy="17905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B9A7D7-5DD4-4604-9197-BAF770397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15916"/>
            <a:ext cx="9144000" cy="71932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D0536B4-60C2-4E9F-BA69-36D8C47A0E4D}"/>
              </a:ext>
            </a:extLst>
          </p:cNvPr>
          <p:cNvSpPr/>
          <p:nvPr/>
        </p:nvSpPr>
        <p:spPr>
          <a:xfrm>
            <a:off x="182880" y="4422156"/>
            <a:ext cx="86832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интеллектуальной интернет-олимпиады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Кубок Главы города. Человек и среда обитания. Сити-фермерство  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2DC79B8-6430-4011-A763-D1037767F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30041"/>
            <a:ext cx="3237154" cy="86279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FF429DC-9208-4947-845B-8B25E9C314CD}"/>
              </a:ext>
            </a:extLst>
          </p:cNvPr>
          <p:cNvSpPr/>
          <p:nvPr/>
        </p:nvSpPr>
        <p:spPr>
          <a:xfrm>
            <a:off x="3639048" y="5185358"/>
            <a:ext cx="5040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олимпиада проводится при поддержке Комитета по делам образования г. Челябинска.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олимпиады: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18.02.2021-19.02.2021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D3F4FEE8-4CC7-4382-8550-4D0EEABD6164}"/>
              </a:ext>
            </a:extLst>
          </p:cNvPr>
          <p:cNvSpPr/>
          <p:nvPr/>
        </p:nvSpPr>
        <p:spPr>
          <a:xfrm>
            <a:off x="182880" y="6060630"/>
            <a:ext cx="3068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http://olymp74.ru/index.php?razd=1&amp;page=event&amp;id=1431</a:t>
            </a:r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1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D52EFFE-ED9E-40E5-8C9F-1FEC20D39FB0}"/>
              </a:ext>
            </a:extLst>
          </p:cNvPr>
          <p:cNvSpPr/>
          <p:nvPr/>
        </p:nvSpPr>
        <p:spPr>
          <a:xfrm>
            <a:off x="3446584" y="4353612"/>
            <a:ext cx="5629702" cy="25043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E27ED07-9B0F-40FB-9FF0-A7DDE31CA43B}"/>
              </a:ext>
            </a:extLst>
          </p:cNvPr>
          <p:cNvSpPr/>
          <p:nvPr/>
        </p:nvSpPr>
        <p:spPr>
          <a:xfrm>
            <a:off x="0" y="719328"/>
            <a:ext cx="9144000" cy="36061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055955C-0BEE-4F73-BF8A-488B245A7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93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FC8B6-D60F-497B-B520-411E9D1B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846" y="0"/>
            <a:ext cx="6973153" cy="792135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вебинара для руководящих и педагогических работников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E4FDE6B-C472-4FD2-80FF-A2D8F72EDBEC}"/>
              </a:ext>
            </a:extLst>
          </p:cNvPr>
          <p:cNvSpPr/>
          <p:nvPr/>
        </p:nvSpPr>
        <p:spPr>
          <a:xfrm>
            <a:off x="2112253" y="3956145"/>
            <a:ext cx="4851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https://www.youtube.com/watch?v=jGEfTKvrO4Y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9131EFE-E47D-4A4F-965D-92D4E02F2837}"/>
              </a:ext>
            </a:extLst>
          </p:cNvPr>
          <p:cNvSpPr/>
          <p:nvPr/>
        </p:nvSpPr>
        <p:spPr>
          <a:xfrm>
            <a:off x="0" y="822061"/>
            <a:ext cx="907628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вебинара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проектной школы «Практики будущего» (сфера "Среда. Технология для среды обитания", профиль "Сити-фермерство")»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разработке дополнительной общеразвивающей программы «Сити-фермер – профессия будущего», содержание и организационные механизмы реализации которой отражают идею интеграции общего и дополнительного образования в логике НТИ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в системе дополнительного образования на примере дополнительной общеразвивающей программы «Сити-фермер – профессия будущего». Участие в конкурсах и олимпиадах по направлению «Сити-фермерство»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46226B8-A719-4EEF-B9BF-2EE27A6D8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5" r="14048" b="-1215"/>
          <a:stretch/>
        </p:blipFill>
        <p:spPr>
          <a:xfrm>
            <a:off x="-1" y="4353612"/>
            <a:ext cx="3446585" cy="253252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F8F0E90-84F2-4231-8F75-6A15ECAE2861}"/>
              </a:ext>
            </a:extLst>
          </p:cNvPr>
          <p:cNvSpPr/>
          <p:nvPr/>
        </p:nvSpPr>
        <p:spPr>
          <a:xfrm>
            <a:off x="3446584" y="4303455"/>
            <a:ext cx="552486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региональном конкурсе профессионального мастерства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«Новой школе – новые стандарты»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номинациям «Интеграция общего и дополнительного образования для достижения предметных, метапредметных и личностных результатов ФГОС с учетом концепций преподавания учебных предметов (предметных областей)».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1 место.</a:t>
            </a:r>
          </a:p>
        </p:txBody>
      </p:sp>
    </p:spTree>
    <p:extLst>
      <p:ext uri="{BB962C8B-B14F-4D97-AF65-F5344CB8AC3E}">
        <p14:creationId xmlns:p14="http://schemas.microsoft.com/office/powerpoint/2010/main" val="365283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6D66C1F-CBA2-4241-B615-742877901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87" y="4465"/>
            <a:ext cx="9144000" cy="7174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1028A41-918E-4DE5-AA44-7527B8A41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1538"/>
            <a:ext cx="1822267" cy="155326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FB539F3-58CC-4E91-915A-3B440D2EC9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85" r="6935" b="14195"/>
          <a:stretch/>
        </p:blipFill>
        <p:spPr>
          <a:xfrm>
            <a:off x="-9303" y="-8303"/>
            <a:ext cx="1819886" cy="217233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3505733-8B0D-432F-9FC3-CA5671AACD5F}"/>
              </a:ext>
            </a:extLst>
          </p:cNvPr>
          <p:cNvSpPr/>
          <p:nvPr/>
        </p:nvSpPr>
        <p:spPr>
          <a:xfrm>
            <a:off x="1810583" y="779762"/>
            <a:ext cx="7206808" cy="2799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проектов в логике НТИ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Микрозелень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макропользы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выращивание в домашних условиях»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«Влияние состава гидропонного раствора на рост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микрозелени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сетевой проект «Мой первый росток»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«Автоматизированная гидропонная система периодического затопления»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C91D902-7B65-48BF-B040-B778D2C1D41B}"/>
              </a:ext>
            </a:extLst>
          </p:cNvPr>
          <p:cNvSpPr/>
          <p:nvPr/>
        </p:nvSpPr>
        <p:spPr>
          <a:xfrm>
            <a:off x="1966082" y="16434"/>
            <a:ext cx="71583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Трансформирующий этап. Реализация дополнительных общеразвивающих программы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049A936-72D9-44E5-9508-5B7B3861E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4270" y="4548002"/>
            <a:ext cx="4133074" cy="26108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BA4E32E-5667-4B4F-B78F-A06788D3AF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0299"/>
          <a:stretch/>
        </p:blipFill>
        <p:spPr>
          <a:xfrm>
            <a:off x="-19586" y="2103052"/>
            <a:ext cx="1841854" cy="127580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B210D11-B5A0-4BF3-BD6A-812BA4047971}"/>
              </a:ext>
            </a:extLst>
          </p:cNvPr>
          <p:cNvSpPr/>
          <p:nvPr/>
        </p:nvSpPr>
        <p:spPr>
          <a:xfrm>
            <a:off x="4447926" y="2805062"/>
            <a:ext cx="388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https://lyceum77.ru/rip/?page_id=338</a:t>
            </a:r>
            <a:r>
              <a:rPr lang="ru-RU" dirty="0"/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C5FCDC3-BBED-481D-ADB4-93B72C4018F1}"/>
              </a:ext>
            </a:extLst>
          </p:cNvPr>
          <p:cNvSpPr/>
          <p:nvPr/>
        </p:nvSpPr>
        <p:spPr>
          <a:xfrm>
            <a:off x="1810583" y="3151538"/>
            <a:ext cx="7158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с высшими учебными заведениями и предприятиями региона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2BCC0A4-7284-4472-9A49-08EE65714068}"/>
              </a:ext>
            </a:extLst>
          </p:cNvPr>
          <p:cNvSpPr/>
          <p:nvPr/>
        </p:nvSpPr>
        <p:spPr>
          <a:xfrm>
            <a:off x="3708529" y="3742563"/>
            <a:ext cx="53597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«Южно-Уральский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аграрный университет»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  и интервью по направлению «Сити-фермерство»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Басарыгиной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Е.М. (д.т.н., профессор, заведующий кафедры «Математические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дисциплины») и 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Пятаевым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М.В. (к.т.н.,  доцент кафедры «Математические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дисциплины»)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Агрокомплекс «Чурилово»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27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8668" r="13525" b="5200"/>
          <a:stretch/>
        </p:blipFill>
        <p:spPr bwMode="auto">
          <a:xfrm>
            <a:off x="0" y="0"/>
            <a:ext cx="9144000" cy="5907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68379" y="5950959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http://lyceum77.ru/rip/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3922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56D2D067-A9C8-49AF-AF02-D06AB6E2E5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2678DF4A-3D2F-4409-94F3-1995BBEEACB6}"/>
              </a:ext>
            </a:extLst>
          </p:cNvPr>
          <p:cNvSpPr/>
          <p:nvPr/>
        </p:nvSpPr>
        <p:spPr>
          <a:xfrm>
            <a:off x="805218" y="1617528"/>
            <a:ext cx="7580820" cy="7617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BA22D86-3C25-4624-A256-95340CF3B5C0}"/>
              </a:ext>
            </a:extLst>
          </p:cNvPr>
          <p:cNvSpPr/>
          <p:nvPr/>
        </p:nvSpPr>
        <p:spPr>
          <a:xfrm>
            <a:off x="805218" y="768993"/>
            <a:ext cx="758082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AB413CAF-CB5C-4307-889D-95FB87151C16}"/>
              </a:ext>
            </a:extLst>
          </p:cNvPr>
          <p:cNvSpPr/>
          <p:nvPr/>
        </p:nvSpPr>
        <p:spPr>
          <a:xfrm>
            <a:off x="95143" y="3922973"/>
            <a:ext cx="226756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5C2FBF4-BFF7-4918-956C-2D9478E5A640}"/>
              </a:ext>
            </a:extLst>
          </p:cNvPr>
          <p:cNvSpPr/>
          <p:nvPr/>
        </p:nvSpPr>
        <p:spPr>
          <a:xfrm>
            <a:off x="2604442" y="3910293"/>
            <a:ext cx="2537351" cy="13845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4B337D9-7308-4C16-89BE-5A5D1EF92AF3}"/>
              </a:ext>
            </a:extLst>
          </p:cNvPr>
          <p:cNvSpPr/>
          <p:nvPr/>
        </p:nvSpPr>
        <p:spPr>
          <a:xfrm>
            <a:off x="5416524" y="3890596"/>
            <a:ext cx="3550054" cy="14042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F0960BA-C6CD-4B9C-B232-87049BCE66F7}"/>
              </a:ext>
            </a:extLst>
          </p:cNvPr>
          <p:cNvSpPr/>
          <p:nvPr/>
        </p:nvSpPr>
        <p:spPr>
          <a:xfrm>
            <a:off x="6905767" y="2627122"/>
            <a:ext cx="206081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476357C-AF14-4EE7-80D8-CE7B47788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808" y="2612472"/>
            <a:ext cx="2072820" cy="10303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4C5FF21-EE0F-4E01-9EE4-DA8B38240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704" y="2612472"/>
            <a:ext cx="2072820" cy="103031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E9890B2-F5EC-45CA-AA52-5879BDD1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2" y="2600099"/>
            <a:ext cx="2072820" cy="103031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50B39F0-96A8-471A-A7EC-863A86EEB4B3}"/>
              </a:ext>
            </a:extLst>
          </p:cNvPr>
          <p:cNvSpPr/>
          <p:nvPr/>
        </p:nvSpPr>
        <p:spPr>
          <a:xfrm>
            <a:off x="913889" y="0"/>
            <a:ext cx="7472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договоров с организациями-партнерами о сетевой реализации дополнительных общеразвивающих программ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9F12DD7-4A57-4B92-90E5-991877086BA4}"/>
              </a:ext>
            </a:extLst>
          </p:cNvPr>
          <p:cNvSpPr/>
          <p:nvPr/>
        </p:nvSpPr>
        <p:spPr>
          <a:xfrm>
            <a:off x="2279585" y="805794"/>
            <a:ext cx="45848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Полетаевская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СОШ» Сосновского муниципального района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A5C0412-8550-411B-9BDB-160A4DC664AC}"/>
              </a:ext>
            </a:extLst>
          </p:cNvPr>
          <p:cNvSpPr/>
          <p:nvPr/>
        </p:nvSpPr>
        <p:spPr>
          <a:xfrm>
            <a:off x="1548511" y="1728235"/>
            <a:ext cx="6202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«Лицей №77 г. Челябинска»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0DA708F-960C-4978-B49E-817862C70F68}"/>
              </a:ext>
            </a:extLst>
          </p:cNvPr>
          <p:cNvSpPr/>
          <p:nvPr/>
        </p:nvSpPr>
        <p:spPr>
          <a:xfrm>
            <a:off x="913889" y="5721657"/>
            <a:ext cx="7472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соглашений с образовательными организациями для объединения усилий в целях сотрудничества по реализации научно-прикладного проекта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DE3E6BA-86CC-4657-9BD2-17FBBC12EB6C}"/>
              </a:ext>
            </a:extLst>
          </p:cNvPr>
          <p:cNvSpPr/>
          <p:nvPr/>
        </p:nvSpPr>
        <p:spPr>
          <a:xfrm>
            <a:off x="59768" y="2619760"/>
            <a:ext cx="20135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№48 г. Челябинска»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7AB02DA-236E-4743-A094-3628116EAC14}"/>
              </a:ext>
            </a:extLst>
          </p:cNvPr>
          <p:cNvSpPr/>
          <p:nvPr/>
        </p:nvSpPr>
        <p:spPr>
          <a:xfrm>
            <a:off x="2681787" y="3971400"/>
            <a:ext cx="24600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№135 имени академика Б.В. Литвинова»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Снежинск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8A3AC6A-D069-4801-8D7B-3936636252FE}"/>
              </a:ext>
            </a:extLst>
          </p:cNvPr>
          <p:cNvSpPr/>
          <p:nvPr/>
        </p:nvSpPr>
        <p:spPr>
          <a:xfrm>
            <a:off x="2544739" y="2627122"/>
            <a:ext cx="1873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№142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Челябинска»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786CDE6-7B15-460B-B2EC-5DAA20C40480}"/>
              </a:ext>
            </a:extLst>
          </p:cNvPr>
          <p:cNvSpPr/>
          <p:nvPr/>
        </p:nvSpPr>
        <p:spPr>
          <a:xfrm>
            <a:off x="6764108" y="2607425"/>
            <a:ext cx="2320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«СОШ №68 имени Родионова Е.Н.»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5852434-1AC0-4268-BBF0-9C788118C055}"/>
              </a:ext>
            </a:extLst>
          </p:cNvPr>
          <p:cNvSpPr/>
          <p:nvPr/>
        </p:nvSpPr>
        <p:spPr>
          <a:xfrm>
            <a:off x="4649965" y="2611033"/>
            <a:ext cx="2037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№80 г. Челябинска»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55B3F27-FEED-4835-9167-9BECB16F3104}"/>
              </a:ext>
            </a:extLst>
          </p:cNvPr>
          <p:cNvSpPr/>
          <p:nvPr/>
        </p:nvSpPr>
        <p:spPr>
          <a:xfrm>
            <a:off x="5339178" y="3922973"/>
            <a:ext cx="3745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МКОУ «Средняя общеобразовательная школа №9 г. Аши Челябинской области (с профессиональным обучением)»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982DF7D-2F14-4C50-A1D4-70160F77D78E}"/>
              </a:ext>
            </a:extLst>
          </p:cNvPr>
          <p:cNvSpPr/>
          <p:nvPr/>
        </p:nvSpPr>
        <p:spPr>
          <a:xfrm>
            <a:off x="210331" y="4230749"/>
            <a:ext cx="2037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МОУ Лицей №9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Волгограда </a:t>
            </a:r>
          </a:p>
        </p:txBody>
      </p:sp>
      <p:sp>
        <p:nvSpPr>
          <p:cNvPr id="29" name="Стрелка: изогнутая вправо 28">
            <a:extLst>
              <a:ext uri="{FF2B5EF4-FFF2-40B4-BE49-F238E27FC236}">
                <a16:creationId xmlns:a16="http://schemas.microsoft.com/office/drawing/2014/main" xmlns="" id="{C5D93926-1628-466D-9FD0-278AEF1E1FF5}"/>
              </a:ext>
            </a:extLst>
          </p:cNvPr>
          <p:cNvSpPr/>
          <p:nvPr/>
        </p:nvSpPr>
        <p:spPr>
          <a:xfrm>
            <a:off x="46211" y="1965795"/>
            <a:ext cx="790718" cy="448964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трелка: изогнутая влево 29">
            <a:extLst>
              <a:ext uri="{FF2B5EF4-FFF2-40B4-BE49-F238E27FC236}">
                <a16:creationId xmlns:a16="http://schemas.microsoft.com/office/drawing/2014/main" xmlns="" id="{5AF3F6C7-777B-4D2D-AC53-E3B2C3CD1BEB}"/>
              </a:ext>
            </a:extLst>
          </p:cNvPr>
          <p:cNvSpPr/>
          <p:nvPr/>
        </p:nvSpPr>
        <p:spPr>
          <a:xfrm>
            <a:off x="8277367" y="1965795"/>
            <a:ext cx="790718" cy="44896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BA10DC80-F604-4A66-9356-54EA84FC5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2187" y="162032"/>
            <a:ext cx="804742" cy="192180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68BFF20-3F3C-45BD-94EA-A56F96B4B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8312948" y="174516"/>
            <a:ext cx="771284" cy="19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7589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1567</TotalTime>
  <Words>1076</Words>
  <Application>Microsoft Office PowerPoint</Application>
  <PresentationFormat>Экран (4:3)</PresentationFormat>
  <Paragraphs>145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Ретро</vt:lpstr>
      <vt:lpstr>Office Theme</vt:lpstr>
      <vt:lpstr>Модель проектной школы «Практики будущего» (сфера «Среда. Технология для среды обитания», профиль  «Сити-фермерство»)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вебинара для руководящих и педагогических работников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Формирующий этап  СОЗДАНИЕ УСЛОВИЙ ДЛЯ РЕАЛИЗАЦИИ ПРОЕКТА  </vt:lpstr>
      <vt:lpstr>Презентация PowerPoint</vt:lpstr>
      <vt:lpstr>Презентация PowerPoint</vt:lpstr>
      <vt:lpstr>Модель проектной школы «Практики будущего» (сфера «Среда. Технология для среды обитания», профиль  «Сити-фермерство»)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202</cp:revision>
  <dcterms:created xsi:type="dcterms:W3CDTF">2016-11-18T14:12:19Z</dcterms:created>
  <dcterms:modified xsi:type="dcterms:W3CDTF">2021-02-17T04:14:50Z</dcterms:modified>
</cp:coreProperties>
</file>