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7" r:id="rId8"/>
    <p:sldId id="260" r:id="rId9"/>
    <p:sldId id="261" r:id="rId10"/>
    <p:sldId id="262" r:id="rId11"/>
    <p:sldId id="266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3" d="100"/>
          <a:sy n="93" d="100"/>
        </p:scale>
        <p:origin x="12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6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9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7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0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4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7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7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4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8B4B-261A-406F-AEC0-02A88E4BDEA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0785-096E-485B-AAE8-53026EC96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esh.edu.ru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learningapp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el.ly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el.ly/hom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hyperlink" Target="https://www.mindmeister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dicam.com/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google.ru/intl/ru/forms/about/" TargetMode="External"/><Relationship Id="rId4" Type="http://schemas.openxmlformats.org/officeDocument/2006/relationships/hyperlink" Target="https://www.classtime.com/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padlet.com/dashboard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6461" y="2561305"/>
            <a:ext cx="9472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</a:rPr>
              <a:t>Формирование первоначальных химических понятий на основе взаимосвязи понятийного и образного мышления</a:t>
            </a:r>
            <a:endParaRPr lang="ru-RU" sz="2800" b="1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950" y="419344"/>
            <a:ext cx="11609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«Образовательный центр «НЬЮТОН» г. Челябинска»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5717" y="57105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Сутягина Ксения Михайловна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химии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09" y="27994"/>
            <a:ext cx="3879115" cy="2397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09" y="2505029"/>
            <a:ext cx="3860454" cy="2117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0" y="4814475"/>
            <a:ext cx="3860454" cy="1968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22" y="4148952"/>
            <a:ext cx="3722458" cy="263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22" y="60382"/>
            <a:ext cx="3722458" cy="2473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22" y="2586979"/>
            <a:ext cx="3722458" cy="15091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41368" y="1115010"/>
            <a:ext cx="27030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hlinkClick r:id="rId8"/>
              </a:rPr>
              <a:t>https://resh.edu.ru/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1" name="Выгнутая влево стрелка 10"/>
          <p:cNvSpPr/>
          <p:nvPr/>
        </p:nvSpPr>
        <p:spPr>
          <a:xfrm rot="14151578">
            <a:off x="4134875" y="1488782"/>
            <a:ext cx="559837" cy="1076191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3017573">
            <a:off x="6983126" y="4046504"/>
            <a:ext cx="1187940" cy="680391"/>
          </a:xfrm>
          <a:prstGeom prst="curvedDownArrow">
            <a:avLst>
              <a:gd name="adj1" fmla="val 25000"/>
              <a:gd name="adj2" fmla="val 50000"/>
              <a:gd name="adj3" fmla="val 5270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55977" y="3479907"/>
            <a:ext cx="3470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9"/>
              </a:rPr>
              <a:t>https://learningapps.org/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14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1" y="904128"/>
            <a:ext cx="9599234" cy="5003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80678" y="6038904"/>
            <a:ext cx="3611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https://www.easel.ly/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657" y="215757"/>
            <a:ext cx="1014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Easel.ly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–онлайн-сервис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самостоятельного создания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9" y="308225"/>
            <a:ext cx="4010557" cy="5197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8090" y="1919387"/>
            <a:ext cx="3706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3"/>
              </a:rPr>
              <a:t>https://www.easel.ly/home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8090" y="2816583"/>
            <a:ext cx="41483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hlinkClick r:id="rId4"/>
              </a:rPr>
              <a:t>https://www.mindmeister.com/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 descr="http://900igr.net/up/datai/225563/0025-049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05" y="3462914"/>
            <a:ext cx="4823330" cy="28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8306" y="308225"/>
            <a:ext cx="6986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способ подачи информации, данных и знаний, целью которого является быстро и чётко преподносить сложную информацию.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573" y="1469204"/>
            <a:ext cx="7510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s/94058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4" y="459180"/>
            <a:ext cx="9246741" cy="58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64" y="667820"/>
            <a:ext cx="9657708" cy="549667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65" y="2269113"/>
            <a:ext cx="6800850" cy="431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24" y="708383"/>
            <a:ext cx="109419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BANDI </a:t>
            </a:r>
            <a:r>
              <a:rPr lang="en-US" sz="3200" b="1" dirty="0" smtClean="0">
                <a:solidFill>
                  <a:srgbClr val="FF0000"/>
                </a:solidFill>
              </a:rPr>
              <a:t>CAM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компактная программа записи экрана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может записывать все, что происходит на экране ПК, в формате высококачественного видео.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83" y="523594"/>
            <a:ext cx="8541106" cy="5701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48441" y="6225040"/>
            <a:ext cx="42043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hlinkClick r:id="rId3"/>
              </a:rPr>
              <a:t>https://www.bandicam.com/ru/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73" y="1498885"/>
            <a:ext cx="10228649" cy="45337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1276" y="1164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рафический планшет XP-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9" y="657816"/>
            <a:ext cx="5213902" cy="556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96683" y="65781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графического планшета XP-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в использовании (подключение через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(тонкий и лёгкий, но очень прочный)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пера (ручки) с различными наконечниками вместо мыши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отображается на экране компьютера в графической программе, а варианты кистей, карандаш, ластик, краски и прочие инструменты выбираются из перечня программы (там же регулируется толщина и стиль линии)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555" y="2256311"/>
            <a:ext cx="5402569" cy="3509166"/>
          </a:xfrm>
          <a:prstGeom prst="rect">
            <a:avLst/>
          </a:prstGeom>
        </p:spPr>
      </p:pic>
      <p:pic>
        <p:nvPicPr>
          <p:cNvPr id="2050" name="Picture 2" descr="https://i0.wp.com/context-up.ru/wp-content/uploads/2018/08/google-form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8" y="2256311"/>
            <a:ext cx="5876823" cy="35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888" y="598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Формы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онлайн-сервис для создания форм обратной связи, онлайн-тестирований и опросов.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2301" y="5989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Classtime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идеальный помощник учителя и ученика. 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Classtime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платформа для создания интерактивных учебных приложений, позволяющая вести аналитику учебного процесса и реализовывать стратегии индивидуального подхода.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4415" y="6049179"/>
            <a:ext cx="420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hlinkClick r:id="rId4"/>
              </a:rPr>
              <a:t>https://www.classtime.com/ru/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5221" y="6049178"/>
            <a:ext cx="583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hlinkClick r:id="rId5"/>
              </a:rPr>
              <a:t>https://www.google.ru/intl/ru/forms/about/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" y="6133672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4" y="802141"/>
            <a:ext cx="4238046" cy="2231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696" y="1065692"/>
            <a:ext cx="4836358" cy="2881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44" y="3235659"/>
            <a:ext cx="4238046" cy="32185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0972" y="4961516"/>
            <a:ext cx="4387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5"/>
              </a:rPr>
              <a:t>https://padlet.com/dashboard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7" name="Выгнутая вверх стрелка 6"/>
          <p:cNvSpPr/>
          <p:nvPr/>
        </p:nvSpPr>
        <p:spPr>
          <a:xfrm rot="4298977">
            <a:off x="5033518" y="4139128"/>
            <a:ext cx="1096844" cy="459153"/>
          </a:xfrm>
          <a:prstGeom prst="curvedDownArrow">
            <a:avLst>
              <a:gd name="adj1" fmla="val 25000"/>
              <a:gd name="adj2" fmla="val 50000"/>
              <a:gd name="adj3" fmla="val 5270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1379" y="5471059"/>
            <a:ext cx="6644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сервиса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все необходимые материалы для вашего урока в одном месте,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совместной работы учащихся, проведения научного проекта и другой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4310" y="133564"/>
            <a:ext cx="576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онлайн-доска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3" y="6216960"/>
            <a:ext cx="867977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245</Words>
  <Application>Microsoft Office PowerPoint</Application>
  <PresentationFormat>Произвольный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18</cp:revision>
  <dcterms:created xsi:type="dcterms:W3CDTF">2020-11-07T12:43:31Z</dcterms:created>
  <dcterms:modified xsi:type="dcterms:W3CDTF">2020-11-11T10:17:46Z</dcterms:modified>
</cp:coreProperties>
</file>