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935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092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44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24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26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58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94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761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37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59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95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382EE-E795-4142-B355-3E06687D21C6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C5522-6613-426E-98EB-468B171A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3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671" y="645459"/>
            <a:ext cx="8915400" cy="55805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1719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043" y="228600"/>
            <a:ext cx="3953875" cy="6469717"/>
          </a:xfrm>
          <a:prstGeom prst="rect">
            <a:avLst/>
          </a:prstGeom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2823883" y="2864224"/>
            <a:ext cx="3578269" cy="9950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5118847" y="1930024"/>
            <a:ext cx="6096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YS Text"/>
                <a:ea typeface="Calibri" panose="020F0502020204030204" pitchFamily="34" charset="0"/>
                <a:cs typeface="Arial" panose="020B0604020202020204" pitchFamily="34" charset="0"/>
              </a:rPr>
              <a:t>Иконку </a:t>
            </a:r>
            <a:r>
              <a:rPr lang="ru-RU" dirty="0" err="1" smtClean="0">
                <a:effectLst/>
                <a:latin typeface="YS Text"/>
                <a:ea typeface="Calibri" panose="020F0502020204030204" pitchFamily="34" charset="0"/>
                <a:cs typeface="Arial" panose="020B0604020202020204" pitchFamily="34" charset="0"/>
              </a:rPr>
              <a:t>Google</a:t>
            </a:r>
            <a:r>
              <a:rPr lang="ru-RU" dirty="0" smtClean="0">
                <a:effectLst/>
                <a:latin typeface="YS Tex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effectLst/>
                <a:latin typeface="YS Text"/>
                <a:ea typeface="Calibri" panose="020F0502020204030204" pitchFamily="34" charset="0"/>
                <a:cs typeface="Arial" panose="020B0604020202020204" pitchFamily="34" charset="0"/>
              </a:rPr>
              <a:t>Classroom</a:t>
            </a:r>
            <a:r>
              <a:rPr lang="ru-RU" dirty="0" smtClean="0">
                <a:effectLst/>
                <a:latin typeface="YS Text"/>
                <a:ea typeface="Calibri" panose="020F0502020204030204" pitchFamily="34" charset="0"/>
                <a:cs typeface="Arial" panose="020B0604020202020204" pitchFamily="34" charset="0"/>
              </a:rPr>
              <a:t> вы может сразу и не увидеть, нажмите </a:t>
            </a:r>
            <a:r>
              <a:rPr lang="ru-RU" b="1" dirty="0" smtClean="0">
                <a:effectLst/>
                <a:latin typeface="YS Text"/>
                <a:ea typeface="Calibri" panose="020F0502020204030204" pitchFamily="34" charset="0"/>
                <a:cs typeface="Arial" panose="020B0604020202020204" pitchFamily="34" charset="0"/>
              </a:rPr>
              <a:t>Еще (</a:t>
            </a:r>
            <a:r>
              <a:rPr lang="ru-RU" b="1" dirty="0" err="1" smtClean="0">
                <a:effectLst/>
                <a:latin typeface="YS Text"/>
                <a:ea typeface="Calibri" panose="020F0502020204030204" pitchFamily="34" charset="0"/>
                <a:cs typeface="Arial" panose="020B0604020202020204" pitchFamily="34" charset="0"/>
              </a:rPr>
              <a:t>More</a:t>
            </a:r>
            <a:r>
              <a:rPr lang="ru-RU" b="1" dirty="0" smtClean="0">
                <a:effectLst/>
                <a:latin typeface="YS Text"/>
                <a:ea typeface="Calibri" panose="020F0502020204030204" pitchFamily="34" charset="0"/>
                <a:cs typeface="Arial" panose="020B0604020202020204" pitchFamily="34" charset="0"/>
              </a:rPr>
              <a:t>…)</a:t>
            </a:r>
            <a:r>
              <a:rPr lang="ru-RU" dirty="0" smtClean="0">
                <a:effectLst/>
                <a:latin typeface="YS Text"/>
                <a:ea typeface="Calibri" panose="020F0502020204030204" pitchFamily="34" charset="0"/>
                <a:cs typeface="Arial" panose="020B0604020202020204" pitchFamily="34" charset="0"/>
              </a:rPr>
              <a:t> и обязательно найдете.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916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59" y="833596"/>
            <a:ext cx="10058400" cy="503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67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930" y="941173"/>
            <a:ext cx="10058400" cy="503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109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94" y="954620"/>
            <a:ext cx="10058400" cy="503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243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023" y="1291684"/>
            <a:ext cx="10058400" cy="361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215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837" y="271022"/>
            <a:ext cx="6268325" cy="631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933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13" y="260348"/>
            <a:ext cx="2774297" cy="38679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811" y="2015415"/>
            <a:ext cx="8009965" cy="422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2407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</Words>
  <Application>Microsoft Office PowerPoint</Application>
  <PresentationFormat>Широкоэкранный</PresentationFormat>
  <Paragraphs>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YS Text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Рина</dc:creator>
  <cp:lastModifiedBy>Рина</cp:lastModifiedBy>
  <cp:revision>5</cp:revision>
  <dcterms:created xsi:type="dcterms:W3CDTF">2020-05-23T10:30:19Z</dcterms:created>
  <dcterms:modified xsi:type="dcterms:W3CDTF">2020-05-23T11:26:22Z</dcterms:modified>
</cp:coreProperties>
</file>