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3" r:id="rId6"/>
    <p:sldId id="264" r:id="rId7"/>
    <p:sldId id="265" r:id="rId8"/>
    <p:sldId id="261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76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4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75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0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824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60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8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53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13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74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85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0BC2F-210D-4FA3-B0E1-22E18E7EE0A9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4AD2-FAFB-42E5-B688-7B6D3547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5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2960" y="652502"/>
            <a:ext cx="11155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cap="all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РЭШ – ОБРАЗОВАТЕЛЬНАЯ СИСТЕМА НОВОГО ПОКОЛЕНИЯ</a:t>
            </a:r>
            <a:endParaRPr lang="ru-RU" sz="2800" b="1" i="0" cap="all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pdb/2364124/8055de18-7b22-46ba-9091-42989ae9a79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4" y="1789611"/>
            <a:ext cx="6204858" cy="50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41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2960" y="652502"/>
            <a:ext cx="11155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cap="all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РЭШ – ОБРАЗОВАТЕЛЬНАЯ СИСТЕМА НОВОГО ПОКОЛЕНИЯ</a:t>
            </a:r>
            <a:endParaRPr lang="ru-RU" sz="2800" b="1" i="0" cap="all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avatars.mds.yandex.net/get-pdb/2364124/8055de18-7b22-46ba-9091-42989ae9a79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4" y="1789611"/>
            <a:ext cx="6204858" cy="50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6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" y="485022"/>
            <a:ext cx="2361905" cy="10285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1154" y="2136339"/>
            <a:ext cx="1035884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0" dirty="0" smtClean="0">
                <a:solidFill>
                  <a:srgbClr val="1515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о создании Российской электронной школы на федеральных каналах заговорили в 2016 году. На сегодняшний день образовательный портал все еще находится в стадии разработки, но на нем уже достаточно интересных материалов, отснятых в компактной и содержательной интерактивной форме, при участии лучших учителей России – победителей профессиональных конкурсов и просто опытных педагогов.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09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" y="485022"/>
            <a:ext cx="2361905" cy="10285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18903" y="2478486"/>
            <a:ext cx="97057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«Российская электронная школа» создается в рамках исполнения подпункта «б» пункта 1 Перечня поручений Президента Российской Федерации от 2 января 2016 г. № Пр-15ГС с целью обеспечения массового использования дидактических и методических образовательных ресурсов в образовательной деятельности всеми участниками образовательных отношений: обучающимися, родителями (законными представителями) несовершеннолетних обучающихся, педагогическими работниками, организациями, осуществляющими образовательную деятельность.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93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" y="485022"/>
            <a:ext cx="2361905" cy="10285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2235" y="1859902"/>
            <a:ext cx="11426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cap="all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ПРЕИМУЩЕСТВАХ РЭШ ДЛЯ РОДИТЕЛЕЙ И ШКОЛЬНИКОВ</a:t>
            </a:r>
            <a:endParaRPr lang="ru-RU" sz="2800" b="0" i="0" cap="all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829" y="2871379"/>
            <a:ext cx="1047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Интересная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подачи учебного материала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198" y="3402397"/>
            <a:ext cx="7038095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04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" y="485022"/>
            <a:ext cx="2361905" cy="10285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6739" y="2073869"/>
            <a:ext cx="11426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cap="all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ПРЕИМУЩЕСТВАХ РЭШ ДЛЯ РОДИТЕЛЕЙ И ШКОЛЬНИКОВ</a:t>
            </a:r>
            <a:endParaRPr lang="ru-RU" sz="2800" b="0" i="0" cap="all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0892" y="3252652"/>
            <a:ext cx="1047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учебного материала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406" y="3827417"/>
            <a:ext cx="9757953" cy="272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761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" y="485022"/>
            <a:ext cx="2361905" cy="10285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6755" y="1660034"/>
            <a:ext cx="11426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cap="all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ПРЕИМУЩЕСТВАХ РЭШ ДЛЯ РОДИТЕЛЕЙ И ШКОЛЬНИКОВ</a:t>
            </a:r>
            <a:endParaRPr lang="ru-RU" sz="2800" b="0" i="0" cap="all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235" y="2742494"/>
            <a:ext cx="1159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истанционная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и возможность получать образование по индивидуальному расписанию.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english.ru/assets/uploads/images/articles/2017_Angliiskiy_dlia_vsekh/Obucheniye_angliyskomu_yazyku_po_skaypu_onlayn_shkol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023" y="3412155"/>
            <a:ext cx="5238206" cy="295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8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" y="485022"/>
            <a:ext cx="2361905" cy="10285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6739" y="2073869"/>
            <a:ext cx="114265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0" i="0" cap="all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ПРЕИМУЩЕСТВАХ РЭШ ДЛЯ РОДИТЕЛЕЙ И ШКОЛЬНИКОВ</a:t>
            </a:r>
            <a:endParaRPr lang="ru-RU" sz="2800" b="0" i="0" cap="all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2235" y="3157365"/>
            <a:ext cx="11591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ниверсальность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многофункциональность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566" y="3834249"/>
            <a:ext cx="6923313" cy="281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9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35" y="485022"/>
            <a:ext cx="2361905" cy="10285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44140" y="1513593"/>
            <a:ext cx="6236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0" i="0" cap="all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РЭШ – ПОМОЩЬ УЧИТЕЛЮ</a:t>
            </a:r>
            <a:endParaRPr lang="ru-RU" sz="3600" b="0" i="0" cap="all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8457" y="2899954"/>
            <a:ext cx="1105117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и легко корректировать учебные планы и формировать методологическую и методическую базу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навигация и круглосуточная доступность портала позволяет педагогам существенно экономить свое время и делать работу в любое время и в любом месте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на портале представлено огромное количество разнообразного и качественного иллюстрированного материала, учителя получили возможность делать программу обучения более насыщенной и разнообразной. Они могут по собственному усмотрению комбинировать разные презентации, конспекты, тесты и сценарии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РЭШ заметно облегчило педагогам и работу с отстающими от программы детьми: если школьник пропустил занятие или не усвоил материал в классе, то учителю достаточно просто отправить ученику ссылку на нужный урок, и он сможет самостоятельно изучить его дома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РЭШ – это интерактивный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портал, учителя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обсудить формы и методы работы, получить профессиональный совет и обмениваться опытом с коллегами из всех уголков страны.</a:t>
            </a:r>
          </a:p>
        </p:txBody>
      </p:sp>
    </p:spTree>
    <p:extLst>
      <p:ext uri="{BB962C8B-B14F-4D97-AF65-F5344CB8AC3E}">
        <p14:creationId xmlns:p14="http://schemas.microsoft.com/office/powerpoint/2010/main" val="399435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932" y="2651759"/>
            <a:ext cx="8148022" cy="393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386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299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Сутягина</dc:creator>
  <cp:lastModifiedBy>Admin</cp:lastModifiedBy>
  <cp:revision>9</cp:revision>
  <dcterms:created xsi:type="dcterms:W3CDTF">2020-05-23T15:01:55Z</dcterms:created>
  <dcterms:modified xsi:type="dcterms:W3CDTF">2020-06-01T02:42:20Z</dcterms:modified>
</cp:coreProperties>
</file>