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0" r:id="rId9"/>
    <p:sldId id="262" r:id="rId10"/>
    <p:sldId id="263" r:id="rId11"/>
    <p:sldId id="264" r:id="rId12"/>
    <p:sldId id="265" r:id="rId13"/>
    <p:sldId id="266" r:id="rId14"/>
    <p:sldId id="298" r:id="rId15"/>
    <p:sldId id="267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2" r:id="rId39"/>
    <p:sldId id="294" r:id="rId40"/>
    <p:sldId id="299" r:id="rId41"/>
    <p:sldId id="296" r:id="rId42"/>
    <p:sldId id="29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1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79CD-EA98-4BE8-A4CD-CA89F8798CDB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68A9-3E97-45BF-9074-8CBC04C7E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92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79CD-EA98-4BE8-A4CD-CA89F8798CDB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68A9-3E97-45BF-9074-8CBC04C7E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8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79CD-EA98-4BE8-A4CD-CA89F8798CDB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68A9-3E97-45BF-9074-8CBC04C7E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77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79CD-EA98-4BE8-A4CD-CA89F8798CDB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68A9-3E97-45BF-9074-8CBC04C7E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6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79CD-EA98-4BE8-A4CD-CA89F8798CDB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68A9-3E97-45BF-9074-8CBC04C7E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79CD-EA98-4BE8-A4CD-CA89F8798CDB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68A9-3E97-45BF-9074-8CBC04C7E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71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79CD-EA98-4BE8-A4CD-CA89F8798CDB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68A9-3E97-45BF-9074-8CBC04C7E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3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79CD-EA98-4BE8-A4CD-CA89F8798CDB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68A9-3E97-45BF-9074-8CBC04C7E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7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79CD-EA98-4BE8-A4CD-CA89F8798CDB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68A9-3E97-45BF-9074-8CBC04C7E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1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79CD-EA98-4BE8-A4CD-CA89F8798CDB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68A9-3E97-45BF-9074-8CBC04C7E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0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79CD-EA98-4BE8-A4CD-CA89F8798CDB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68A9-3E97-45BF-9074-8CBC04C7E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06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79CD-EA98-4BE8-A4CD-CA89F8798CDB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768A9-3E97-45BF-9074-8CBC04C7E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2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3740" y="4509120"/>
            <a:ext cx="4712568" cy="17526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Бикбаева Е.В.,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гимназия № 93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2156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возможности сервиса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Мастер-Тест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://master-test.net/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r="81688" b="76946"/>
          <a:stretch/>
        </p:blipFill>
        <p:spPr bwMode="auto">
          <a:xfrm>
            <a:off x="85051" y="-115555"/>
            <a:ext cx="4667701" cy="2702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50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t="11886" r="66588" b="61240"/>
          <a:stretch/>
        </p:blipFill>
        <p:spPr bwMode="auto">
          <a:xfrm>
            <a:off x="539552" y="476672"/>
            <a:ext cx="7862274" cy="4846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3563888" y="2348880"/>
            <a:ext cx="252028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" y="260648"/>
            <a:ext cx="10114092" cy="56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1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r="72254" b="71059"/>
          <a:stretch/>
        </p:blipFill>
        <p:spPr bwMode="auto">
          <a:xfrm>
            <a:off x="323528" y="260648"/>
            <a:ext cx="6048672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24036" y="1797472"/>
            <a:ext cx="23042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r="72399" b="73127"/>
          <a:stretch/>
        </p:blipFill>
        <p:spPr bwMode="auto">
          <a:xfrm>
            <a:off x="2627785" y="2852936"/>
            <a:ext cx="6148058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97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r="72254" b="71059"/>
          <a:stretch/>
        </p:blipFill>
        <p:spPr bwMode="auto">
          <a:xfrm>
            <a:off x="323528" y="173100"/>
            <a:ext cx="6840760" cy="3975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1763688" y="2200778"/>
            <a:ext cx="18116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r="71382" b="59948"/>
          <a:stretch/>
        </p:blipFill>
        <p:spPr bwMode="auto">
          <a:xfrm>
            <a:off x="3347864" y="2671266"/>
            <a:ext cx="5421630" cy="4196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65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r="72254" b="71059"/>
          <a:stretch/>
        </p:blipFill>
        <p:spPr bwMode="auto">
          <a:xfrm>
            <a:off x="-308116" y="212788"/>
            <a:ext cx="6840760" cy="3975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4277517" y="2200778"/>
            <a:ext cx="18116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t="12145" r="74142" b="29457"/>
          <a:stretch/>
        </p:blipFill>
        <p:spPr bwMode="auto">
          <a:xfrm>
            <a:off x="5868144" y="2141476"/>
            <a:ext cx="3984813" cy="4716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72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r="54853" b="39606"/>
          <a:stretch/>
        </p:blipFill>
        <p:spPr bwMode="auto">
          <a:xfrm>
            <a:off x="179512" y="124644"/>
            <a:ext cx="8568952" cy="58966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58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r="59774" b="50547"/>
          <a:stretch/>
        </p:blipFill>
        <p:spPr bwMode="auto">
          <a:xfrm>
            <a:off x="467544" y="404664"/>
            <a:ext cx="7877100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90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2941" t="17539" r="35662" b="22171"/>
          <a:stretch/>
        </p:blipFill>
        <p:spPr bwMode="auto">
          <a:xfrm>
            <a:off x="251520" y="0"/>
            <a:ext cx="8712967" cy="6093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39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655" t="35011" r="40460"/>
          <a:stretch/>
        </p:blipFill>
        <p:spPr bwMode="auto">
          <a:xfrm>
            <a:off x="588492" y="620688"/>
            <a:ext cx="7200800" cy="5301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36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2547" t="46609" r="59282" b="26477"/>
          <a:stretch/>
        </p:blipFill>
        <p:spPr bwMode="auto">
          <a:xfrm>
            <a:off x="275556" y="188640"/>
            <a:ext cx="5158045" cy="3401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3901" t="41794" r="69984" b="27134"/>
          <a:stretch/>
        </p:blipFill>
        <p:spPr bwMode="auto">
          <a:xfrm>
            <a:off x="4932040" y="2132856"/>
            <a:ext cx="3503443" cy="394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17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7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r="49687" b="32385"/>
          <a:stretch/>
        </p:blipFill>
        <p:spPr bwMode="auto">
          <a:xfrm>
            <a:off x="251520" y="404664"/>
            <a:ext cx="7848871" cy="5544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18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r="60635" b="51860"/>
          <a:stretch/>
        </p:blipFill>
        <p:spPr bwMode="auto">
          <a:xfrm>
            <a:off x="539552" y="548680"/>
            <a:ext cx="7560840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07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11597" r="33448" b="24726"/>
          <a:stretch/>
        </p:blipFill>
        <p:spPr bwMode="auto">
          <a:xfrm>
            <a:off x="0" y="634628"/>
            <a:ext cx="8856984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18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13129" r="10322" b="43983"/>
          <a:stretch/>
        </p:blipFill>
        <p:spPr bwMode="auto">
          <a:xfrm>
            <a:off x="-180528" y="189384"/>
            <a:ext cx="9971236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10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11378" r="54853" b="22100"/>
          <a:stretch/>
        </p:blipFill>
        <p:spPr bwMode="auto">
          <a:xfrm>
            <a:off x="107504" y="188640"/>
            <a:ext cx="6912768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87095" t="11378" b="35010"/>
          <a:stretch/>
        </p:blipFill>
        <p:spPr bwMode="auto">
          <a:xfrm>
            <a:off x="6372200" y="1196752"/>
            <a:ext cx="2593861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24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r="53377" b="57549"/>
          <a:stretch/>
        </p:blipFill>
        <p:spPr bwMode="auto">
          <a:xfrm>
            <a:off x="323528" y="188640"/>
            <a:ext cx="7344816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94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r="59897" b="36762"/>
          <a:stretch/>
        </p:blipFill>
        <p:spPr bwMode="auto">
          <a:xfrm>
            <a:off x="179512" y="116632"/>
            <a:ext cx="6120680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02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r="50794" b="37636"/>
          <a:stretch/>
        </p:blipFill>
        <p:spPr bwMode="auto">
          <a:xfrm>
            <a:off x="251520" y="116632"/>
            <a:ext cx="7992888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46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12035" r="57190" b="18818"/>
          <a:stretch/>
        </p:blipFill>
        <p:spPr bwMode="auto">
          <a:xfrm>
            <a:off x="395536" y="188640"/>
            <a:ext cx="7704856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61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2794" b="64114"/>
          <a:stretch/>
        </p:blipFill>
        <p:spPr bwMode="auto">
          <a:xfrm>
            <a:off x="107504" y="476672"/>
            <a:ext cx="8856984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56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260648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8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90786" b="70459"/>
          <a:stretch/>
        </p:blipFill>
        <p:spPr bwMode="auto">
          <a:xfrm>
            <a:off x="1043608" y="836712"/>
            <a:ext cx="3154005" cy="3922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89925" b="59081"/>
          <a:stretch/>
        </p:blipFill>
        <p:spPr bwMode="auto">
          <a:xfrm>
            <a:off x="4499992" y="2276872"/>
            <a:ext cx="2952327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83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12473"/>
          <a:stretch/>
        </p:blipFill>
        <p:spPr bwMode="auto">
          <a:xfrm>
            <a:off x="253380" y="332656"/>
            <a:ext cx="8712968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65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r="33412" b="50719"/>
          <a:stretch/>
        </p:blipFill>
        <p:spPr bwMode="auto">
          <a:xfrm>
            <a:off x="251520" y="332656"/>
            <a:ext cx="7560840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2339752" y="3717032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11422" r="53746" b="11167"/>
          <a:stretch/>
        </p:blipFill>
        <p:spPr bwMode="auto">
          <a:xfrm>
            <a:off x="395536" y="116632"/>
            <a:ext cx="7056784" cy="6597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92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3318" t="19036" r="53507" b="11802"/>
          <a:stretch/>
        </p:blipFill>
        <p:spPr bwMode="auto">
          <a:xfrm>
            <a:off x="251520" y="404664"/>
            <a:ext cx="4908877" cy="4796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35434" t="35322" r="34958" b="29356"/>
          <a:stretch/>
        </p:blipFill>
        <p:spPr bwMode="auto">
          <a:xfrm>
            <a:off x="5136485" y="1417478"/>
            <a:ext cx="3790910" cy="2770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l="35077" t="46743" r="34840" b="38875"/>
          <a:stretch/>
        </p:blipFill>
        <p:spPr bwMode="auto">
          <a:xfrm>
            <a:off x="4762420" y="4725144"/>
            <a:ext cx="4381579" cy="1400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99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11633" r="36980" b="50296"/>
          <a:stretch/>
        </p:blipFill>
        <p:spPr bwMode="auto">
          <a:xfrm>
            <a:off x="179512" y="404664"/>
            <a:ext cx="8640960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80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0655" t="27496" r="22116" b="6090"/>
          <a:stretch/>
        </p:blipFill>
        <p:spPr bwMode="auto">
          <a:xfrm>
            <a:off x="1187624" y="620688"/>
            <a:ext cx="5662101" cy="4676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74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r="33888" b="49873"/>
          <a:stretch/>
        </p:blipFill>
        <p:spPr bwMode="auto">
          <a:xfrm>
            <a:off x="-1044624" y="-99392"/>
            <a:ext cx="5760640" cy="3349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r="59215" b="5244"/>
          <a:stretch/>
        </p:blipFill>
        <p:spPr bwMode="auto">
          <a:xfrm>
            <a:off x="4860032" y="1052736"/>
            <a:ext cx="4093061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42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37224" r="85612" b="43317"/>
          <a:stretch/>
        </p:blipFill>
        <p:spPr bwMode="auto">
          <a:xfrm>
            <a:off x="194365" y="404664"/>
            <a:ext cx="2602517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t="1" r="68133" b="61505"/>
          <a:stretch/>
        </p:blipFill>
        <p:spPr bwMode="auto">
          <a:xfrm>
            <a:off x="2987824" y="548680"/>
            <a:ext cx="6020682" cy="3905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l="36266" t="48012" r="36029" b="24280"/>
          <a:stretch/>
        </p:blipFill>
        <p:spPr bwMode="auto">
          <a:xfrm>
            <a:off x="194364" y="4221088"/>
            <a:ext cx="4161611" cy="2636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5"/>
          <a:srcRect l="36254" t="48012" r="36107" b="17935"/>
          <a:stretch/>
        </p:blipFill>
        <p:spPr bwMode="auto">
          <a:xfrm>
            <a:off x="4860033" y="4077072"/>
            <a:ext cx="4148474" cy="2587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85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" t="-4514" r="22545" b="4514"/>
          <a:stretch/>
        </p:blipFill>
        <p:spPr bwMode="auto">
          <a:xfrm>
            <a:off x="-1332656" y="260648"/>
            <a:ext cx="10134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9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" y="764704"/>
            <a:ext cx="9300454" cy="522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6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r="39263"/>
          <a:stretch/>
        </p:blipFill>
        <p:spPr bwMode="auto">
          <a:xfrm>
            <a:off x="251520" y="0"/>
            <a:ext cx="8496944" cy="7056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26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77"/>
          <a:stretch/>
        </p:blipFill>
        <p:spPr bwMode="auto">
          <a:xfrm>
            <a:off x="8028" y="260648"/>
            <a:ext cx="8812444" cy="684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3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s/istorija/Urok-po-otechestvennoj-vojne/0014-014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1012" b="78263"/>
          <a:stretch/>
        </p:blipFill>
        <p:spPr bwMode="auto">
          <a:xfrm>
            <a:off x="1398534" y="1340768"/>
            <a:ext cx="5727700" cy="2882548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4572000" y="2782042"/>
            <a:ext cx="1008112" cy="650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r="57001" b="36951"/>
          <a:stretch/>
        </p:blipFill>
        <p:spPr bwMode="auto">
          <a:xfrm>
            <a:off x="323528" y="476672"/>
            <a:ext cx="8280920" cy="4968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85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1012" b="78263"/>
          <a:stretch/>
        </p:blipFill>
        <p:spPr bwMode="auto">
          <a:xfrm>
            <a:off x="1398534" y="1340768"/>
            <a:ext cx="5727700" cy="2882548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2123728" y="2782042"/>
            <a:ext cx="1008112" cy="650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1012" b="78263"/>
          <a:stretch/>
        </p:blipFill>
        <p:spPr bwMode="auto">
          <a:xfrm>
            <a:off x="1398534" y="1340768"/>
            <a:ext cx="5727700" cy="2882548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2915816" y="2782042"/>
            <a:ext cx="1008112" cy="650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r="51190" b="18346"/>
          <a:stretch/>
        </p:blipFill>
        <p:spPr bwMode="auto">
          <a:xfrm>
            <a:off x="395536" y="-603448"/>
            <a:ext cx="7776864" cy="69847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3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12</Words>
  <Application>Microsoft Office PowerPoint</Application>
  <PresentationFormat>Экран (4:3)</PresentationFormat>
  <Paragraphs>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21</cp:revision>
  <dcterms:created xsi:type="dcterms:W3CDTF">2020-05-24T04:14:06Z</dcterms:created>
  <dcterms:modified xsi:type="dcterms:W3CDTF">2020-05-31T17:33:34Z</dcterms:modified>
</cp:coreProperties>
</file>