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793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994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637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055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71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023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028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787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48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13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1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51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70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19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00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03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28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948DAB-ABE3-4289-A3CE-6FCC359191A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E810019-5856-4A54-B7E5-7816844ED6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8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tepenin.ru/tasks/common/test1112/1" TargetMode="External"/><Relationship Id="rId2" Type="http://schemas.openxmlformats.org/officeDocument/2006/relationships/hyperlink" Target="https://vk.com/chem4you?z=video-52582503_456239150/52bfbc3b22265257cc/pl_wall_-52582503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71589" y="365759"/>
            <a:ext cx="9672636" cy="323469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тип заданий в ЕГЭ-2022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Линия 23: задача на определение исходной или равновесной концентрации веществ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Юдина Н.А.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химии, гимназия № 76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4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215" y="-166083"/>
            <a:ext cx="9935570" cy="692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6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99" y="300039"/>
            <a:ext cx="10724321" cy="17716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663" y="2186119"/>
            <a:ext cx="10105619" cy="366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0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4" y="428624"/>
            <a:ext cx="11072814" cy="12858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775" y="2043113"/>
            <a:ext cx="10672699" cy="421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3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206069"/>
            <a:ext cx="10987087" cy="21799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110" y="2230082"/>
            <a:ext cx="8747091" cy="429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83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3" y="564992"/>
            <a:ext cx="10238886" cy="163528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064" y="2200275"/>
            <a:ext cx="8967716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96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-137456"/>
            <a:ext cx="10644188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Выбираем и записываем значения Х и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cap="non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en-US" sz="3200" cap="non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</a:t>
            </a:r>
            <a:br>
              <a:rPr lang="en-US" sz="3200" cap="non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cap="non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2  5</a:t>
            </a:r>
            <a:br>
              <a:rPr lang="en-US" sz="3200" cap="none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оценивания заданий линии 23: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полный правильный ответ ставится 2 балла; если допущена одна ошибка – 1 балл;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неверный ответ (более одной ошибки) или его отсутствие – 0 баллов.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85838" y="728663"/>
            <a:ext cx="10408276" cy="2157413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видеоразбор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https://vk.com/chem4you?z=video-52582503_456239150%2F52bfbc3b22265257cc%2Fpl_wall_-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52582503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Порешать задания: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stepenin.ru/tasks/common/test1112/1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3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139</TotalTime>
  <Words>28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Tw Cen MT</vt:lpstr>
      <vt:lpstr>Капля</vt:lpstr>
      <vt:lpstr>Новый тип заданий в ЕГЭ-2022 Линия 23: задача на определение исходной или равновесной концентрации веществ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9) Выбираем и записываем значения Х и Y:  Х Y 2  5  Критерии оценивания заданий линии 23: за полный правильный ответ ставится 2 балла; если допущена одна ошибка – 1 балл; за неверный ответ (более одной ошибки) или его отсутствие – 0 баллов.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тип заданий в ЕГЭ-2022 Линия 22: </dc:title>
  <dc:creator>Наталья</dc:creator>
  <cp:lastModifiedBy>Наталья</cp:lastModifiedBy>
  <cp:revision>12</cp:revision>
  <dcterms:created xsi:type="dcterms:W3CDTF">2021-11-28T19:55:48Z</dcterms:created>
  <dcterms:modified xsi:type="dcterms:W3CDTF">2021-11-28T22:17:39Z</dcterms:modified>
</cp:coreProperties>
</file>