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xmlns="" userId="0e4c3f98854d3f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0T08:08:35.709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F5990-D993-4117-8841-817BD1B214B9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9D23B-EC29-4430-A76B-8E6AA454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9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3A1D9-76F5-488A-B1E7-32A6739FF355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7BE7E-FA22-4DD7-A378-FFA95FB6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4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880F2E-BF51-4401-801E-534779C68B6C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0984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2C8E-E53A-4C2A-B2CC-C284602CD5D1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8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988B-F179-4665-B3A0-B6D5FFA8EA87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AF37-AB03-425F-A656-0528C404C570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7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72E39-0B30-43AA-BF7C-DEF574F06BC2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51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4DA1-B7BC-4AC7-9AB0-57BB4DF6081A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5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D56E-02A7-48EC-9492-937C27AA2E0D}" type="datetime1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A21B-20AB-47AA-AB04-3CF0476E4740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7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09D-292A-4924-9964-3F5959D7B4D5}" type="datetime1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EF764-77C7-4592-B6E6-EBAEE5207730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141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B1FF7-5DFB-425B-8B2C-67101892CF24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7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901D793-8402-41A9-9382-6CE94B26A849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E91351F-FB91-4EE9-8965-3A417E26A2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153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haaleks/wob2mmbn0155ru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adlet.com/shaaleks/jhlfmzcphxihqlr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.padl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/>
              <a:t>Создание </a:t>
            </a:r>
            <a:r>
              <a:rPr lang="ru-RU" sz="4000" b="1" dirty="0"/>
              <a:t>виртуальной доски на </a:t>
            </a:r>
            <a:r>
              <a:rPr lang="ru-RU" sz="4000" b="1" dirty="0" err="1"/>
              <a:t>Padlet</a:t>
            </a:r>
            <a:r>
              <a:rPr lang="ru-RU" sz="4000" b="1" dirty="0"/>
              <a:t>, наполнение ее </a:t>
            </a:r>
            <a:r>
              <a:rPr lang="ru-RU" sz="4000" b="1" dirty="0" smtClean="0"/>
              <a:t>материалами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728" y="4556643"/>
            <a:ext cx="7596451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/>
              <a:t>Шабалина Александра Николаевна, </a:t>
            </a:r>
            <a:r>
              <a:rPr lang="ru-RU" dirty="0"/>
              <a:t>руководитель ГМО учителей химии г. Челябинска,</a:t>
            </a:r>
            <a:r>
              <a:rPr lang="ru-RU" b="1" dirty="0"/>
              <a:t> </a:t>
            </a:r>
            <a:r>
              <a:rPr lang="ru-RU" dirty="0"/>
              <a:t>учитель химии, МБОУ «Гимназия №48 г. Челябинска»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51506" y="478788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Методического семинара</a:t>
            </a:r>
          </a:p>
          <a:p>
            <a:r>
              <a:rPr lang="ru-RU" dirty="0" smtClean="0"/>
              <a:t>«Дистанционные технологии обучения: риски и их преодоления»</a:t>
            </a:r>
          </a:p>
          <a:p>
            <a:r>
              <a:rPr lang="ru-RU" dirty="0" smtClean="0"/>
              <a:t> Предметная область «Химия»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2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6" name="image10.png"/>
          <p:cNvPicPr>
            <a:picLocks noGrp="1"/>
          </p:cNvPicPr>
          <p:nvPr>
            <p:ph idx="1"/>
          </p:nvPr>
        </p:nvPicPr>
        <p:blipFill>
          <a:blip r:embed="rId2"/>
          <a:srcRect l="71096" t="21329" r="1495" b="15235"/>
          <a:stretch>
            <a:fillRect/>
          </a:stretch>
        </p:blipFill>
        <p:spPr>
          <a:xfrm>
            <a:off x="6972300" y="528638"/>
            <a:ext cx="4843465" cy="5815012"/>
          </a:xfrm>
          <a:prstGeom prst="rect">
            <a:avLst/>
          </a:prstGeom>
          <a:ln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685799"/>
            <a:ext cx="5600700" cy="501491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Затем решите, ваша доска будет открытой или с закрытым доступом, а также выберите разрешения для гостей: читатель, редактор, соавтор. </a:t>
            </a:r>
            <a:r>
              <a:rPr lang="ru-RU" sz="40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Наконец кликните на “Копировать ссылку в буфер обмена”, чтобы ей поделиться с другими пользователями. Это же вы можете сделать, сгенерировав QR </a:t>
            </a:r>
            <a:r>
              <a:rPr lang="ru-RU" dirty="0" err="1"/>
              <a:t>code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5" name="image9.png"/>
          <p:cNvPicPr>
            <a:picLocks noGrp="1"/>
          </p:cNvPicPr>
          <p:nvPr>
            <p:ph idx="1"/>
          </p:nvPr>
        </p:nvPicPr>
        <p:blipFill>
          <a:blip r:embed="rId2"/>
          <a:srcRect l="70930" t="31578" r="1279" b="47922"/>
          <a:stretch>
            <a:fillRect/>
          </a:stretch>
        </p:blipFill>
        <p:spPr>
          <a:xfrm>
            <a:off x="3079704" y="3055429"/>
            <a:ext cx="6094690" cy="30310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993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976" r="-361" b="10631"/>
          <a:stretch/>
        </p:blipFill>
        <p:spPr>
          <a:xfrm>
            <a:off x="914400" y="369455"/>
            <a:ext cx="10902770" cy="473825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49570" y="5411215"/>
            <a:ext cx="689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padlet.com/shaaleks/wob2mmbn0155ruf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9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Виртуальная доска. </a:t>
            </a:r>
            <a:br>
              <a:rPr lang="ru-RU" sz="3200" dirty="0" smtClean="0"/>
            </a:br>
            <a:r>
              <a:rPr lang="ru-RU" sz="3200" dirty="0" smtClean="0"/>
              <a:t>Химия. МБОУ СОШ №107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371600" y="1917670"/>
            <a:ext cx="4443984" cy="587831"/>
          </a:xfrm>
        </p:spPr>
        <p:txBody>
          <a:bodyPr/>
          <a:lstStyle/>
          <a:p>
            <a:r>
              <a:rPr lang="ru-RU" dirty="0"/>
              <a:t>QR </a:t>
            </a:r>
            <a:r>
              <a:rPr lang="ru-RU" dirty="0" err="1"/>
              <a:t>code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525014" y="1218645"/>
            <a:ext cx="4443984" cy="596300"/>
          </a:xfrm>
        </p:spPr>
        <p:txBody>
          <a:bodyPr/>
          <a:lstStyle/>
          <a:p>
            <a:r>
              <a:rPr lang="ru-RU" dirty="0" smtClean="0"/>
              <a:t>Ссылка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6062270" y="1947717"/>
            <a:ext cx="4909943" cy="88784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padlet.com/shaaleks/jhlfmzcphxihqlrl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3074" name="Picture 2" descr="QR-код этой дос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5501"/>
            <a:ext cx="2646147" cy="264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t="11917" r="459" b="11193"/>
          <a:stretch/>
        </p:blipFill>
        <p:spPr>
          <a:xfrm>
            <a:off x="4289831" y="2654865"/>
            <a:ext cx="7474231" cy="32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НО!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71600" y="1754909"/>
            <a:ext cx="9601200" cy="41124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Сервис бесплатный, но ограничение на создание виртуальной доски (всего 5)</a:t>
            </a:r>
          </a:p>
          <a:p>
            <a:r>
              <a:rPr lang="ru-RU" sz="2400" dirty="0" smtClean="0"/>
              <a:t>Сервис платный, нет ограничений.</a:t>
            </a:r>
          </a:p>
          <a:p>
            <a:r>
              <a:rPr lang="ru-RU" sz="2400" dirty="0" smtClean="0"/>
              <a:t>Если в </a:t>
            </a:r>
            <a:r>
              <a:rPr lang="en-US" sz="2400" dirty="0" smtClean="0"/>
              <a:t>GOOGL</a:t>
            </a:r>
            <a:r>
              <a:rPr lang="ru-RU" sz="2400" dirty="0" smtClean="0"/>
              <a:t> вы создаете еще один аккаунт, то вам будет доступно создание 1+4, из них при регистрации одна доска создается автоматически и 4 можно создать дополнительно.</a:t>
            </a:r>
          </a:p>
          <a:p>
            <a:r>
              <a:rPr lang="ru-RU" sz="2400" dirty="0" smtClean="0"/>
              <a:t>Если вы создали виртуальную доску и случайно\целенаправленно удалили, то она тоже идет в счет.</a:t>
            </a:r>
          </a:p>
          <a:p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0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9655"/>
          </a:xfrm>
        </p:spPr>
        <p:txBody>
          <a:bodyPr/>
          <a:lstStyle/>
          <a:p>
            <a:r>
              <a:rPr lang="ru-RU" dirty="0" smtClean="0"/>
              <a:t>Можно присоединиться к доске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7" r="39737" b="65829"/>
          <a:stretch/>
        </p:blipFill>
        <p:spPr>
          <a:xfrm>
            <a:off x="1233824" y="1505526"/>
            <a:ext cx="7881291" cy="1403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30690" r="24702" b="26702"/>
          <a:stretch/>
        </p:blipFill>
        <p:spPr>
          <a:xfrm>
            <a:off x="3694545" y="2909455"/>
            <a:ext cx="6742545" cy="31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7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3901" y="1563408"/>
            <a:ext cx="80922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2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146145" cy="9490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Первые шаги с </a:t>
            </a:r>
            <a:r>
              <a:rPr lang="ru-RU" b="1" dirty="0" err="1"/>
              <a:t>Padlet</a:t>
            </a:r>
            <a:r>
              <a:rPr lang="ru-RU" b="1" dirty="0"/>
              <a:t> </a:t>
            </a:r>
            <a:r>
              <a:rPr lang="ru-RU" sz="4000" b="1" dirty="0"/>
              <a:t>(</a:t>
            </a:r>
            <a:r>
              <a:rPr lang="ru-RU" sz="4000" b="1" u="sng" dirty="0">
                <a:hlinkClick r:id="rId2"/>
              </a:rPr>
              <a:t>https://ru.padlet.com/</a:t>
            </a:r>
            <a:r>
              <a:rPr lang="ru-RU" sz="4000" b="1" dirty="0"/>
              <a:t> </a:t>
            </a:r>
            <a:r>
              <a:rPr lang="ru-RU" sz="4000" b="1" dirty="0" smtClean="0"/>
              <a:t>)</a:t>
            </a:r>
            <a:endParaRPr lang="ru-RU" dirty="0"/>
          </a:p>
        </p:txBody>
      </p:sp>
      <p:pic>
        <p:nvPicPr>
          <p:cNvPr id="4" name="image5.png"/>
          <p:cNvPicPr>
            <a:picLocks noGrp="1"/>
          </p:cNvPicPr>
          <p:nvPr>
            <p:ph idx="1"/>
          </p:nvPr>
        </p:nvPicPr>
        <p:blipFill>
          <a:blip r:embed="rId3"/>
          <a:srcRect l="31395" t="32652" r="31063" b="12465"/>
          <a:stretch>
            <a:fillRect/>
          </a:stretch>
        </p:blipFill>
        <p:spPr>
          <a:xfrm>
            <a:off x="3327128" y="1445491"/>
            <a:ext cx="5973890" cy="4733636"/>
          </a:xfrm>
          <a:prstGeom prst="rect">
            <a:avLst/>
          </a:prstGeom>
          <a:ln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Вы перешли на стартовую страницу сайта. Кликнув на вкладку “Создать доску”, вы можете создать виртуальную “стену”, куда у вас или ваших коллег/обучающихся будет возможность размещать документы, ссылки, мультимедиа.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image6.png"/>
          <p:cNvPicPr>
            <a:picLocks noGrp="1"/>
          </p:cNvPicPr>
          <p:nvPr>
            <p:ph idx="1"/>
          </p:nvPr>
        </p:nvPicPr>
        <p:blipFill>
          <a:blip r:embed="rId2"/>
          <a:srcRect l="5320" t="25761" r="39700" b="64819"/>
          <a:stretch>
            <a:fillRect/>
          </a:stretch>
        </p:blipFill>
        <p:spPr>
          <a:xfrm>
            <a:off x="1576434" y="4376731"/>
            <a:ext cx="10100903" cy="1364502"/>
          </a:xfrm>
          <a:prstGeom prst="rect">
            <a:avLst/>
          </a:prstGeom>
          <a:ln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134" y="4437088"/>
            <a:ext cx="10583056" cy="794478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Перейдя по этой вкладке у вас откроется окно с разными шаблонами виртуальных досок - </a:t>
            </a:r>
            <a:r>
              <a:rPr lang="ru-RU" sz="3200" dirty="0" err="1"/>
              <a:t>падлетов</a:t>
            </a:r>
            <a:r>
              <a:rPr lang="ru-RU" sz="3200" dirty="0"/>
              <a:t>. Они представлены с описанием, чтобы помочь вам выбрать нужный. Для примера рассмотрим шаблон “Колонки”.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image12.png"/>
          <p:cNvPicPr>
            <a:picLocks noGrp="1"/>
          </p:cNvPicPr>
          <p:nvPr>
            <p:ph idx="1"/>
          </p:nvPr>
        </p:nvPicPr>
        <p:blipFill>
          <a:blip r:embed="rId2"/>
          <a:srcRect l="9634" t="13573" r="10963" b="4986"/>
          <a:stretch>
            <a:fillRect/>
          </a:stretch>
        </p:blipFill>
        <p:spPr>
          <a:xfrm>
            <a:off x="2797688" y="151149"/>
            <a:ext cx="7425603" cy="4166017"/>
          </a:xfrm>
          <a:prstGeom prst="rect">
            <a:avLst/>
          </a:prstGeom>
          <a:ln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56443"/>
            <a:ext cx="9601200" cy="1485900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На экране справа отобразится меню (основные настройки вашей виртуальной доски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099" y="1870412"/>
            <a:ext cx="3921802" cy="3958888"/>
          </a:xfrm>
        </p:spPr>
        <p:txBody>
          <a:bodyPr>
            <a:normAutofit/>
          </a:bodyPr>
          <a:lstStyle/>
          <a:p>
            <a:r>
              <a:rPr lang="ru-RU" sz="2400" dirty="0"/>
              <a:t>Озаглавьте ваш </a:t>
            </a:r>
            <a:r>
              <a:rPr lang="ru-RU" sz="2400" dirty="0" err="1"/>
              <a:t>падлет</a:t>
            </a:r>
            <a:r>
              <a:rPr lang="ru-RU" sz="2400" dirty="0"/>
              <a:t>.</a:t>
            </a:r>
          </a:p>
          <a:p>
            <a:r>
              <a:rPr lang="ru-RU" sz="2400" dirty="0"/>
              <a:t>Напишите краткое описание этой стены.</a:t>
            </a:r>
          </a:p>
          <a:p>
            <a:r>
              <a:rPr lang="ru-RU" sz="2400" dirty="0"/>
              <a:t>Выберите фон для неё.</a:t>
            </a:r>
          </a:p>
          <a:p>
            <a:r>
              <a:rPr lang="ru-RU" sz="2400" dirty="0"/>
              <a:t>Как завершите работу с настройками, кликните “Дальше” в верхнем правом углу экрана.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 t="12879" r="47869" b="10101"/>
          <a:stretch/>
        </p:blipFill>
        <p:spPr>
          <a:xfrm>
            <a:off x="5554208" y="1671012"/>
            <a:ext cx="2428875" cy="435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8" t="10606" r="994" b="4797"/>
          <a:stretch/>
        </p:blipFill>
        <p:spPr>
          <a:xfrm>
            <a:off x="8622390" y="1228098"/>
            <a:ext cx="2707363" cy="54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8663"/>
          </a:xfrm>
        </p:spPr>
        <p:txBody>
          <a:bodyPr>
            <a:normAutofit/>
          </a:bodyPr>
          <a:lstStyle/>
          <a:p>
            <a:r>
              <a:rPr lang="ru-RU" sz="3600" dirty="0"/>
              <a:t>Доска создана, пора выкладывать материалы.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801" y="1567062"/>
            <a:ext cx="3057525" cy="3581400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этого  </a:t>
            </a:r>
            <a:r>
              <a:rPr lang="ru-RU" dirty="0" smtClean="0"/>
              <a:t>кликните </a:t>
            </a:r>
            <a:r>
              <a:rPr lang="ru-RU" dirty="0"/>
              <a:t>дважды по стене или на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нижнем правом углу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5" name="image2.png"/>
          <p:cNvPicPr/>
          <p:nvPr/>
        </p:nvPicPr>
        <p:blipFill>
          <a:blip r:embed="rId2"/>
          <a:srcRect l="39036" t="27700" r="38205" b="40720"/>
          <a:stretch>
            <a:fillRect/>
          </a:stretch>
        </p:blipFill>
        <p:spPr>
          <a:xfrm>
            <a:off x="4586288" y="1646584"/>
            <a:ext cx="5314950" cy="3839816"/>
          </a:xfrm>
          <a:prstGeom prst="rect">
            <a:avLst/>
          </a:prstGeom>
          <a:ln/>
        </p:spPr>
      </p:pic>
      <p:pic>
        <p:nvPicPr>
          <p:cNvPr id="23" name="image4.png"/>
          <p:cNvPicPr/>
          <p:nvPr/>
        </p:nvPicPr>
        <p:blipFill>
          <a:blip r:embed="rId3"/>
          <a:srcRect l="93521" t="84210" r="1038" b="7202"/>
          <a:stretch>
            <a:fillRect/>
          </a:stretch>
        </p:blipFill>
        <p:spPr>
          <a:xfrm>
            <a:off x="2306955" y="2320577"/>
            <a:ext cx="872490" cy="7976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79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714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00200"/>
            <a:ext cx="4657725" cy="4267200"/>
          </a:xfrm>
        </p:spPr>
        <p:txBody>
          <a:bodyPr/>
          <a:lstStyle/>
          <a:p>
            <a:r>
              <a:rPr lang="ru-RU" dirty="0" smtClean="0"/>
              <a:t>Вы можете писать текст\комментарий, загружать документы </a:t>
            </a:r>
            <a:r>
              <a:rPr lang="ru-RU" dirty="0"/>
              <a:t>(</a:t>
            </a:r>
            <a:r>
              <a:rPr lang="ru-RU" dirty="0" err="1"/>
              <a:t>word</a:t>
            </a:r>
            <a:r>
              <a:rPr lang="ru-RU" dirty="0"/>
              <a:t>, </a:t>
            </a:r>
            <a:r>
              <a:rPr lang="ru-RU" dirty="0" err="1"/>
              <a:t>pdf</a:t>
            </a:r>
            <a:r>
              <a:rPr lang="ru-RU" dirty="0"/>
              <a:t>, </a:t>
            </a:r>
            <a:r>
              <a:rPr lang="ru-RU" dirty="0" err="1"/>
              <a:t>jpeg</a:t>
            </a:r>
            <a:r>
              <a:rPr lang="ru-RU" dirty="0"/>
              <a:t> </a:t>
            </a:r>
            <a:r>
              <a:rPr lang="ru-RU" dirty="0" smtClean="0"/>
              <a:t>...), публиковать ссылки и др. </a:t>
            </a:r>
          </a:p>
          <a:p>
            <a:r>
              <a:rPr lang="ru-RU" dirty="0" smtClean="0"/>
              <a:t>Нажмите на эту иконку, чтобы увидеть больше возможностей </a:t>
            </a:r>
            <a:r>
              <a:rPr lang="ru-RU" dirty="0" err="1" smtClean="0"/>
              <a:t>падлет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8" name="image3.png"/>
          <p:cNvPicPr/>
          <p:nvPr/>
        </p:nvPicPr>
        <p:blipFill>
          <a:blip r:embed="rId2"/>
          <a:srcRect l="54817" t="20221" r="17794" b="4986"/>
          <a:stretch>
            <a:fillRect/>
          </a:stretch>
        </p:blipFill>
        <p:spPr>
          <a:xfrm>
            <a:off x="5872162" y="542924"/>
            <a:ext cx="3914776" cy="56292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345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ваша виртуальная доска создана и наполнена материалами, необходимо определить параметры обмена с другими пользователями. Кликните на кнопку “Поделиться” в верхнем правом углу.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5" name="image11.png"/>
          <p:cNvPicPr>
            <a:picLocks noGrp="1"/>
          </p:cNvPicPr>
          <p:nvPr>
            <p:ph idx="1"/>
          </p:nvPr>
        </p:nvPicPr>
        <p:blipFill>
          <a:blip r:embed="rId2"/>
          <a:srcRect l="70598" t="14127" r="6031" b="80332"/>
          <a:stretch>
            <a:fillRect/>
          </a:stretch>
        </p:blipFill>
        <p:spPr>
          <a:xfrm>
            <a:off x="1932866" y="3781163"/>
            <a:ext cx="7854072" cy="136233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466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4" y="685800"/>
            <a:ext cx="2757486" cy="2343150"/>
          </a:xfrm>
        </p:spPr>
        <p:txBody>
          <a:bodyPr>
            <a:noAutofit/>
          </a:bodyPr>
          <a:lstStyle/>
          <a:p>
            <a:r>
              <a:rPr lang="ru-RU" sz="3200" dirty="0"/>
              <a:t>Затем в открытом окне найдите строку “Изменить настройки приватности”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Использование компьютерных технологий, средств и ресурсов сети Интернет в дистанционном обучении детей. Контакты : Розанова Е.С. - centr-chef@yandex.ru  </a:t>
            </a:r>
            <a:endParaRPr lang="ru-RU"/>
          </a:p>
        </p:txBody>
      </p:sp>
      <p:pic>
        <p:nvPicPr>
          <p:cNvPr id="5" name="image8.png"/>
          <p:cNvPicPr/>
          <p:nvPr/>
        </p:nvPicPr>
        <p:blipFill>
          <a:blip r:embed="rId2"/>
          <a:srcRect l="70764" t="14127" r="991" b="10249"/>
          <a:stretch>
            <a:fillRect/>
          </a:stretch>
        </p:blipFill>
        <p:spPr>
          <a:xfrm>
            <a:off x="3530933" y="528638"/>
            <a:ext cx="3541380" cy="5446017"/>
          </a:xfrm>
          <a:prstGeom prst="rect">
            <a:avLst/>
          </a:prstGeom>
          <a:ln/>
        </p:spPr>
      </p:pic>
      <p:pic>
        <p:nvPicPr>
          <p:cNvPr id="6" name="image10.png"/>
          <p:cNvPicPr>
            <a:picLocks noGrp="1"/>
          </p:cNvPicPr>
          <p:nvPr>
            <p:ph idx="1"/>
          </p:nvPr>
        </p:nvPicPr>
        <p:blipFill>
          <a:blip r:embed="rId3"/>
          <a:srcRect l="71096" t="21329" r="1495" b="15235"/>
          <a:stretch>
            <a:fillRect/>
          </a:stretch>
        </p:blipFill>
        <p:spPr>
          <a:xfrm>
            <a:off x="7615239" y="528638"/>
            <a:ext cx="4200526" cy="54578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459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FFFFFF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144</TotalTime>
  <Words>731</Words>
  <Application>Microsoft Office PowerPoint</Application>
  <PresentationFormat>Произвольный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Crop</vt:lpstr>
      <vt:lpstr>Создание виртуальной доски на Padlet, наполнение ее материалами</vt:lpstr>
      <vt:lpstr>Первые шаги с Padlet (https://ru.padlet.com/ )</vt:lpstr>
      <vt:lpstr>Вы перешли на стартовую страницу сайта. Кликнув на вкладку “Создать доску”, вы можете создать виртуальную “стену”, куда у вас или ваших коллег/обучающихся будет возможность размещать документы, ссылки, мультимедиа. </vt:lpstr>
      <vt:lpstr>Перейдя по этой вкладке у вас откроется окно с разными шаблонами виртуальных досок - падлетов. Они представлены с описанием, чтобы помочь вам выбрать нужный. Для примера рассмотрим шаблон “Колонки”. </vt:lpstr>
      <vt:lpstr>На экране справа отобразится меню (основные настройки вашей виртуальной доски).</vt:lpstr>
      <vt:lpstr>Доска создана, пора выкладывать материалы. </vt:lpstr>
      <vt:lpstr>Презентация PowerPoint</vt:lpstr>
      <vt:lpstr>Когда ваша виртуальная доска создана и наполнена материалами, необходимо определить параметры обмена с другими пользователями. Кликните на кнопку “Поделиться” в верхнем правом углу. </vt:lpstr>
      <vt:lpstr>Затем в открытом окне найдите строку “Изменить настройки приватности”</vt:lpstr>
      <vt:lpstr>Затем решите, ваша доска будет открытой или с закрытым доступом, а также выберите разрешения для гостей: читатель, редактор, соавтор.  </vt:lpstr>
      <vt:lpstr>Наконец кликните на “Копировать ссылку в буфер обмена”, чтобы ей поделиться с другими пользователями. Это же вы можете сделать, сгенерировав QR code. </vt:lpstr>
      <vt:lpstr>Презентация PowerPoint</vt:lpstr>
      <vt:lpstr>Виртуальная доска.  Химия. МБОУ СОШ №107</vt:lpstr>
      <vt:lpstr>НО!</vt:lpstr>
      <vt:lpstr>Можно присоединиться к доске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12</cp:revision>
  <dcterms:created xsi:type="dcterms:W3CDTF">2020-11-10T04:42:47Z</dcterms:created>
  <dcterms:modified xsi:type="dcterms:W3CDTF">2020-11-10T10:45:10Z</dcterms:modified>
</cp:coreProperties>
</file>