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7" r:id="rId2"/>
    <p:sldId id="307" r:id="rId3"/>
    <p:sldId id="292" r:id="rId4"/>
    <p:sldId id="265" r:id="rId5"/>
    <p:sldId id="283" r:id="rId6"/>
    <p:sldId id="290" r:id="rId7"/>
    <p:sldId id="291" r:id="rId8"/>
    <p:sldId id="331" r:id="rId9"/>
    <p:sldId id="311" r:id="rId10"/>
    <p:sldId id="332" r:id="rId11"/>
    <p:sldId id="333" r:id="rId12"/>
    <p:sldId id="334" r:id="rId13"/>
    <p:sldId id="298" r:id="rId14"/>
    <p:sldId id="299" r:id="rId15"/>
    <p:sldId id="327" r:id="rId16"/>
    <p:sldId id="335" r:id="rId17"/>
    <p:sldId id="336" r:id="rId18"/>
    <p:sldId id="314" r:id="rId19"/>
    <p:sldId id="33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vetlana" initials="S" lastIdx="1" clrIdx="0">
    <p:extLst>
      <p:ext uri="{19B8F6BF-5375-455C-9EA6-DF929625EA0E}">
        <p15:presenceInfo xmlns:p15="http://schemas.microsoft.com/office/powerpoint/2012/main" userId="Svetl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3187"/>
    <a:srgbClr val="095586"/>
    <a:srgbClr val="88D243"/>
    <a:srgbClr val="99000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19" autoAdjust="0"/>
  </p:normalViewPr>
  <p:slideViewPr>
    <p:cSldViewPr snapToGrid="0">
      <p:cViewPr varScale="1">
        <p:scale>
          <a:sx n="104" d="100"/>
          <a:sy n="104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16T19:33:26.183" idx="1">
    <p:pos x="10" y="10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A53AEC-E547-4B65-81A3-65F3574F4D77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</dgm:pt>
    <dgm:pt modelId="{B3239A0F-AC6F-4E1B-9B2D-C2266B5B80D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/>
            <a:t>НАПРАВЛЕНИЕ НАУКА: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/>
            <a:t>ФИЗИКА, МАТЕМАТИКА, ИНФОРМАТИКА, ХИМИЯ, БИОЛОГИЯ, АСТРОНОМИЯ, ГУМАНИТАРНЫЕ И ОБЩЕСТВЕННЫЕ НАУКИ</a:t>
          </a:r>
          <a:endParaRPr lang="ru-RU" sz="2000" b="1" dirty="0"/>
        </a:p>
      </dgm:t>
    </dgm:pt>
    <dgm:pt modelId="{057DF96B-248E-4BAD-A4AA-A98B6B6E8A2C}" type="parTrans" cxnId="{04A5B536-0A06-4CD2-BA56-3AB3B966CBA2}">
      <dgm:prSet/>
      <dgm:spPr/>
      <dgm:t>
        <a:bodyPr/>
        <a:lstStyle/>
        <a:p>
          <a:endParaRPr lang="ru-RU"/>
        </a:p>
      </dgm:t>
    </dgm:pt>
    <dgm:pt modelId="{BE391F2E-6177-4CD7-88F3-30F4C68027CF}" type="sibTrans" cxnId="{04A5B536-0A06-4CD2-BA56-3AB3B966CBA2}">
      <dgm:prSet/>
      <dgm:spPr/>
      <dgm:t>
        <a:bodyPr/>
        <a:lstStyle/>
        <a:p>
          <a:endParaRPr lang="ru-RU"/>
        </a:p>
      </dgm:t>
    </dgm:pt>
    <dgm:pt modelId="{848F77EF-9AF1-4E40-B546-D3F0EAC42209}" type="pres">
      <dgm:prSet presAssocID="{33A53AEC-E547-4B65-81A3-65F3574F4D77}" presName="linearFlow" presStyleCnt="0">
        <dgm:presLayoutVars>
          <dgm:dir/>
          <dgm:resizeHandles val="exact"/>
        </dgm:presLayoutVars>
      </dgm:prSet>
      <dgm:spPr/>
    </dgm:pt>
    <dgm:pt modelId="{C23FDC93-6ECD-4EB6-A821-1F99171AE68B}" type="pres">
      <dgm:prSet presAssocID="{B3239A0F-AC6F-4E1B-9B2D-C2266B5B80DA}" presName="composite" presStyleCnt="0"/>
      <dgm:spPr/>
    </dgm:pt>
    <dgm:pt modelId="{165F94CB-61C8-40CF-8F28-CB47243E76B6}" type="pres">
      <dgm:prSet presAssocID="{B3239A0F-AC6F-4E1B-9B2D-C2266B5B80DA}" presName="imgShp" presStyleLbl="fgImgPlace1" presStyleIdx="0" presStyleCnt="1" custScaleX="85701" custScaleY="85798" custLinFactX="-34632" custLinFactNeighborX="-100000" custLinFactNeighborY="-715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D67C5C1-AF1A-45A6-8ED6-209E20101802}" type="pres">
      <dgm:prSet presAssocID="{B3239A0F-AC6F-4E1B-9B2D-C2266B5B80DA}" presName="txShp" presStyleLbl="node1" presStyleIdx="0" presStyleCnt="1" custScaleX="143184" custLinFactNeighborX="3092" custLinFactNeighborY="-3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40BB28-7E4A-42A7-814E-A317C7995636}" type="presOf" srcId="{33A53AEC-E547-4B65-81A3-65F3574F4D77}" destId="{848F77EF-9AF1-4E40-B546-D3F0EAC42209}" srcOrd="0" destOrd="0" presId="urn:microsoft.com/office/officeart/2005/8/layout/vList3"/>
    <dgm:cxn modelId="{2FE5F6BF-55EB-465E-9676-D87F8E9A549E}" type="presOf" srcId="{B3239A0F-AC6F-4E1B-9B2D-C2266B5B80DA}" destId="{0D67C5C1-AF1A-45A6-8ED6-209E20101802}" srcOrd="0" destOrd="0" presId="urn:microsoft.com/office/officeart/2005/8/layout/vList3"/>
    <dgm:cxn modelId="{04A5B536-0A06-4CD2-BA56-3AB3B966CBA2}" srcId="{33A53AEC-E547-4B65-81A3-65F3574F4D77}" destId="{B3239A0F-AC6F-4E1B-9B2D-C2266B5B80DA}" srcOrd="0" destOrd="0" parTransId="{057DF96B-248E-4BAD-A4AA-A98B6B6E8A2C}" sibTransId="{BE391F2E-6177-4CD7-88F3-30F4C68027CF}"/>
    <dgm:cxn modelId="{82C846FB-1D67-464E-9F1B-91D69E55BACB}" type="presParOf" srcId="{848F77EF-9AF1-4E40-B546-D3F0EAC42209}" destId="{C23FDC93-6ECD-4EB6-A821-1F99171AE68B}" srcOrd="0" destOrd="0" presId="urn:microsoft.com/office/officeart/2005/8/layout/vList3"/>
    <dgm:cxn modelId="{9D1185A1-2C02-4EBB-ABC6-32F3101F6FB0}" type="presParOf" srcId="{C23FDC93-6ECD-4EB6-A821-1F99171AE68B}" destId="{165F94CB-61C8-40CF-8F28-CB47243E76B6}" srcOrd="0" destOrd="0" presId="urn:microsoft.com/office/officeart/2005/8/layout/vList3"/>
    <dgm:cxn modelId="{16CD4EBC-C571-42EE-9E0C-0A5CA629FCC7}" type="presParOf" srcId="{C23FDC93-6ECD-4EB6-A821-1F99171AE68B}" destId="{0D67C5C1-AF1A-45A6-8ED6-209E2010180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C6553E-88E6-4B8A-81B8-4FA933E50F11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</dgm:pt>
    <dgm:pt modelId="{9EB086E0-5DEA-47D3-966E-9CBC3D64F1F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/>
            <a:t>ПРОЕКТЫ</a:t>
          </a:r>
          <a:endParaRPr lang="ru-RU" sz="2400" b="1" dirty="0"/>
        </a:p>
      </dgm:t>
    </dgm:pt>
    <dgm:pt modelId="{6DEDC40D-210C-4FCE-B619-ACDEF6ACFAE1}" type="parTrans" cxnId="{F1E91B34-4795-4465-9905-338D193341AF}">
      <dgm:prSet/>
      <dgm:spPr/>
      <dgm:t>
        <a:bodyPr/>
        <a:lstStyle/>
        <a:p>
          <a:endParaRPr lang="ru-RU"/>
        </a:p>
      </dgm:t>
    </dgm:pt>
    <dgm:pt modelId="{C0726B0B-23C3-4A43-8CA1-EA99F10EAB6E}" type="sibTrans" cxnId="{F1E91B34-4795-4465-9905-338D193341AF}">
      <dgm:prSet/>
      <dgm:spPr/>
      <dgm:t>
        <a:bodyPr/>
        <a:lstStyle/>
        <a:p>
          <a:endParaRPr lang="ru-RU"/>
        </a:p>
      </dgm:t>
    </dgm:pt>
    <dgm:pt modelId="{1B4A70B5-3394-4D53-824E-3C4664C0634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kern="100" baseline="0" dirty="0" smtClean="0"/>
            <a:t>ИСКУССТВО: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kern="100" baseline="0" dirty="0" smtClean="0"/>
            <a:t>ИЗОБРАЗИТЕЛЬНОЕ ИСКУССТВО, ИНСТРУМЕНТАЛЬНОЕ ИСПОЛНИТЕЛЬСТВО, ТЕАТР, ДЕКОРАТИВНО-ПРИКЛАДНОЕ ТВОРЧЕСТВО</a:t>
          </a:r>
          <a:endParaRPr lang="ru-RU" sz="2000" kern="100" baseline="0" dirty="0"/>
        </a:p>
      </dgm:t>
    </dgm:pt>
    <dgm:pt modelId="{9EAF9B20-1E1C-4415-A44F-57003E4F7C6E}" type="parTrans" cxnId="{D76BC664-D0FF-4D8A-AD5F-43B536954BF5}">
      <dgm:prSet/>
      <dgm:spPr/>
      <dgm:t>
        <a:bodyPr/>
        <a:lstStyle/>
        <a:p>
          <a:endParaRPr lang="ru-RU"/>
        </a:p>
      </dgm:t>
    </dgm:pt>
    <dgm:pt modelId="{066844E1-45EE-4FDD-BCA2-96DBF175193D}" type="sibTrans" cxnId="{D76BC664-D0FF-4D8A-AD5F-43B536954BF5}">
      <dgm:prSet/>
      <dgm:spPr/>
      <dgm:t>
        <a:bodyPr/>
        <a:lstStyle/>
        <a:p>
          <a:endParaRPr lang="ru-RU"/>
        </a:p>
      </dgm:t>
    </dgm:pt>
    <dgm:pt modelId="{7B0C72F1-9DD8-4EDE-A256-4B8260327A4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/>
            <a:t>СПОРТ: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/>
            <a:t>ХОККЕЙ, КОНЬКОБЕЖНЫЙ СПОРТ, ШАХМАТЫ, ДЗЮДО</a:t>
          </a:r>
          <a:endParaRPr lang="ru-RU" sz="2000" dirty="0"/>
        </a:p>
      </dgm:t>
    </dgm:pt>
    <dgm:pt modelId="{29934756-AE6F-4814-AB23-29057BF1EB5B}" type="parTrans" cxnId="{9D161197-3ABA-4A4C-AC94-D598DD7F4FCA}">
      <dgm:prSet/>
      <dgm:spPr/>
      <dgm:t>
        <a:bodyPr/>
        <a:lstStyle/>
        <a:p>
          <a:endParaRPr lang="ru-RU"/>
        </a:p>
      </dgm:t>
    </dgm:pt>
    <dgm:pt modelId="{219D53D3-9522-4CC2-9736-7F4414D7C8F8}" type="sibTrans" cxnId="{9D161197-3ABA-4A4C-AC94-D598DD7F4FCA}">
      <dgm:prSet/>
      <dgm:spPr/>
      <dgm:t>
        <a:bodyPr/>
        <a:lstStyle/>
        <a:p>
          <a:endParaRPr lang="ru-RU"/>
        </a:p>
      </dgm:t>
    </dgm:pt>
    <dgm:pt modelId="{1E0A0415-B95A-4A29-8EA6-6C38F7B26FAA}" type="pres">
      <dgm:prSet presAssocID="{87C6553E-88E6-4B8A-81B8-4FA933E50F11}" presName="linearFlow" presStyleCnt="0">
        <dgm:presLayoutVars>
          <dgm:dir/>
          <dgm:resizeHandles val="exact"/>
        </dgm:presLayoutVars>
      </dgm:prSet>
      <dgm:spPr/>
    </dgm:pt>
    <dgm:pt modelId="{0AAE11AE-B9CC-44E3-8526-ACCA8E8D1DE8}" type="pres">
      <dgm:prSet presAssocID="{9EB086E0-5DEA-47D3-966E-9CBC3D64F1F0}" presName="composite" presStyleCnt="0"/>
      <dgm:spPr/>
    </dgm:pt>
    <dgm:pt modelId="{83BDAC34-A025-43A2-9849-C79715DA1B6E}" type="pres">
      <dgm:prSet presAssocID="{9EB086E0-5DEA-47D3-966E-9CBC3D64F1F0}" presName="imgShp" presStyleLbl="fgImgPlace1" presStyleIdx="0" presStyleCnt="3" custScaleX="150843" custScaleY="158075" custLinFactX="-75882" custLinFactNeighborX="-100000" custLinFactNeighborY="73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solidFill>
            <a:srgbClr val="0070C0"/>
          </a:solidFill>
        </a:ln>
      </dgm:spPr>
    </dgm:pt>
    <dgm:pt modelId="{721C1913-D924-4629-BB14-B6BA70CC46A3}" type="pres">
      <dgm:prSet presAssocID="{9EB086E0-5DEA-47D3-966E-9CBC3D64F1F0}" presName="txShp" presStyleLbl="node1" presStyleIdx="0" presStyleCnt="3" custScaleX="136482" custScaleY="132426" custLinFactNeighborX="12372" custLinFactNeighborY="-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64C92-186A-4F6C-B6A5-C7DBF8C93561}" type="pres">
      <dgm:prSet presAssocID="{C0726B0B-23C3-4A43-8CA1-EA99F10EAB6E}" presName="spacing" presStyleCnt="0"/>
      <dgm:spPr/>
    </dgm:pt>
    <dgm:pt modelId="{540C1CE3-01CA-4DF5-8D9D-E393D9F8C9DB}" type="pres">
      <dgm:prSet presAssocID="{1B4A70B5-3394-4D53-824E-3C4664C06346}" presName="composite" presStyleCnt="0"/>
      <dgm:spPr/>
    </dgm:pt>
    <dgm:pt modelId="{A52F7DFB-8879-4554-9DE0-67A9D7F8F652}" type="pres">
      <dgm:prSet presAssocID="{1B4A70B5-3394-4D53-824E-3C4664C06346}" presName="imgShp" presStyleLbl="fgImgPlace1" presStyleIdx="1" presStyleCnt="3" custScaleX="158954" custScaleY="157156" custLinFactX="-66190" custLinFactNeighborX="-100000" custLinFactNeighborY="79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solidFill>
            <a:srgbClr val="0070C0"/>
          </a:solidFill>
        </a:ln>
      </dgm:spPr>
    </dgm:pt>
    <dgm:pt modelId="{7ABA0BB9-CA6F-40E9-A875-721B848691FD}" type="pres">
      <dgm:prSet presAssocID="{1B4A70B5-3394-4D53-824E-3C4664C06346}" presName="txShp" presStyleLbl="node1" presStyleIdx="1" presStyleCnt="3" custScaleX="135056" custScaleY="195374" custLinFactNeighborX="14544" custLinFactNeighborY="22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53BDA-4665-41E0-9E78-1B19339401C7}" type="pres">
      <dgm:prSet presAssocID="{066844E1-45EE-4FDD-BCA2-96DBF175193D}" presName="spacing" presStyleCnt="0"/>
      <dgm:spPr/>
    </dgm:pt>
    <dgm:pt modelId="{8C5AC189-66B3-4C25-BF6C-FBA703B85E2E}" type="pres">
      <dgm:prSet presAssocID="{7B0C72F1-9DD8-4EDE-A256-4B8260327A4E}" presName="composite" presStyleCnt="0"/>
      <dgm:spPr/>
    </dgm:pt>
    <dgm:pt modelId="{7C56FD0C-7E33-427C-8B52-6988547EF3FF}" type="pres">
      <dgm:prSet presAssocID="{7B0C72F1-9DD8-4EDE-A256-4B8260327A4E}" presName="imgShp" presStyleLbl="fgImgPlace1" presStyleIdx="2" presStyleCnt="3" custScaleX="157013" custScaleY="159667" custLinFactX="-55369" custLinFactNeighborX="-100000" custLinFactNeighborY="74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DE1D1B89-039D-423E-8DD5-50D84F014C28}" type="pres">
      <dgm:prSet presAssocID="{7B0C72F1-9DD8-4EDE-A256-4B8260327A4E}" presName="txShp" presStyleLbl="node1" presStyleIdx="2" presStyleCnt="3" custScaleX="136594" custScaleY="144344" custLinFactNeighborX="15249" custLinFactNeighborY="-1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E91B34-4795-4465-9905-338D193341AF}" srcId="{87C6553E-88E6-4B8A-81B8-4FA933E50F11}" destId="{9EB086E0-5DEA-47D3-966E-9CBC3D64F1F0}" srcOrd="0" destOrd="0" parTransId="{6DEDC40D-210C-4FCE-B619-ACDEF6ACFAE1}" sibTransId="{C0726B0B-23C3-4A43-8CA1-EA99F10EAB6E}"/>
    <dgm:cxn modelId="{3D60514A-A4AE-4373-BB68-55B879B4131D}" type="presOf" srcId="{87C6553E-88E6-4B8A-81B8-4FA933E50F11}" destId="{1E0A0415-B95A-4A29-8EA6-6C38F7B26FAA}" srcOrd="0" destOrd="0" presId="urn:microsoft.com/office/officeart/2005/8/layout/vList3"/>
    <dgm:cxn modelId="{C67F14C7-4032-4910-8FDE-1B1E303BA84A}" type="presOf" srcId="{1B4A70B5-3394-4D53-824E-3C4664C06346}" destId="{7ABA0BB9-CA6F-40E9-A875-721B848691FD}" srcOrd="0" destOrd="0" presId="urn:microsoft.com/office/officeart/2005/8/layout/vList3"/>
    <dgm:cxn modelId="{9D161197-3ABA-4A4C-AC94-D598DD7F4FCA}" srcId="{87C6553E-88E6-4B8A-81B8-4FA933E50F11}" destId="{7B0C72F1-9DD8-4EDE-A256-4B8260327A4E}" srcOrd="2" destOrd="0" parTransId="{29934756-AE6F-4814-AB23-29057BF1EB5B}" sibTransId="{219D53D3-9522-4CC2-9736-7F4414D7C8F8}"/>
    <dgm:cxn modelId="{B548A48E-CCC2-411E-A638-CEA7F2BF249C}" type="presOf" srcId="{7B0C72F1-9DD8-4EDE-A256-4B8260327A4E}" destId="{DE1D1B89-039D-423E-8DD5-50D84F014C28}" srcOrd="0" destOrd="0" presId="urn:microsoft.com/office/officeart/2005/8/layout/vList3"/>
    <dgm:cxn modelId="{C1B5B34A-A034-469C-87E4-70C7E5E39B70}" type="presOf" srcId="{9EB086E0-5DEA-47D3-966E-9CBC3D64F1F0}" destId="{721C1913-D924-4629-BB14-B6BA70CC46A3}" srcOrd="0" destOrd="0" presId="urn:microsoft.com/office/officeart/2005/8/layout/vList3"/>
    <dgm:cxn modelId="{D76BC664-D0FF-4D8A-AD5F-43B536954BF5}" srcId="{87C6553E-88E6-4B8A-81B8-4FA933E50F11}" destId="{1B4A70B5-3394-4D53-824E-3C4664C06346}" srcOrd="1" destOrd="0" parTransId="{9EAF9B20-1E1C-4415-A44F-57003E4F7C6E}" sibTransId="{066844E1-45EE-4FDD-BCA2-96DBF175193D}"/>
    <dgm:cxn modelId="{D5434F5A-6B64-4A9C-997D-B4E0E958FD36}" type="presParOf" srcId="{1E0A0415-B95A-4A29-8EA6-6C38F7B26FAA}" destId="{0AAE11AE-B9CC-44E3-8526-ACCA8E8D1DE8}" srcOrd="0" destOrd="0" presId="urn:microsoft.com/office/officeart/2005/8/layout/vList3"/>
    <dgm:cxn modelId="{249BBF5D-30C7-485A-84C8-C7151F110D7F}" type="presParOf" srcId="{0AAE11AE-B9CC-44E3-8526-ACCA8E8D1DE8}" destId="{83BDAC34-A025-43A2-9849-C79715DA1B6E}" srcOrd="0" destOrd="0" presId="urn:microsoft.com/office/officeart/2005/8/layout/vList3"/>
    <dgm:cxn modelId="{E4910359-0432-4B81-8860-020EFF957B35}" type="presParOf" srcId="{0AAE11AE-B9CC-44E3-8526-ACCA8E8D1DE8}" destId="{721C1913-D924-4629-BB14-B6BA70CC46A3}" srcOrd="1" destOrd="0" presId="urn:microsoft.com/office/officeart/2005/8/layout/vList3"/>
    <dgm:cxn modelId="{2E85AB26-CDBB-41CA-85ED-0DE1577DCEBF}" type="presParOf" srcId="{1E0A0415-B95A-4A29-8EA6-6C38F7B26FAA}" destId="{1E564C92-186A-4F6C-B6A5-C7DBF8C93561}" srcOrd="1" destOrd="0" presId="urn:microsoft.com/office/officeart/2005/8/layout/vList3"/>
    <dgm:cxn modelId="{D354958D-232A-407E-875A-921AC6999020}" type="presParOf" srcId="{1E0A0415-B95A-4A29-8EA6-6C38F7B26FAA}" destId="{540C1CE3-01CA-4DF5-8D9D-E393D9F8C9DB}" srcOrd="2" destOrd="0" presId="urn:microsoft.com/office/officeart/2005/8/layout/vList3"/>
    <dgm:cxn modelId="{CBCF586A-4983-4C83-877F-917665BD1A5F}" type="presParOf" srcId="{540C1CE3-01CA-4DF5-8D9D-E393D9F8C9DB}" destId="{A52F7DFB-8879-4554-9DE0-67A9D7F8F652}" srcOrd="0" destOrd="0" presId="urn:microsoft.com/office/officeart/2005/8/layout/vList3"/>
    <dgm:cxn modelId="{D846E898-635A-4538-B964-77A998BEBC4D}" type="presParOf" srcId="{540C1CE3-01CA-4DF5-8D9D-E393D9F8C9DB}" destId="{7ABA0BB9-CA6F-40E9-A875-721B848691FD}" srcOrd="1" destOrd="0" presId="urn:microsoft.com/office/officeart/2005/8/layout/vList3"/>
    <dgm:cxn modelId="{E32237DA-3235-4C08-9525-7C65F4776209}" type="presParOf" srcId="{1E0A0415-B95A-4A29-8EA6-6C38F7B26FAA}" destId="{FE053BDA-4665-41E0-9E78-1B19339401C7}" srcOrd="3" destOrd="0" presId="urn:microsoft.com/office/officeart/2005/8/layout/vList3"/>
    <dgm:cxn modelId="{4BC9AE02-A34B-43C2-8EC3-2BAB7650B258}" type="presParOf" srcId="{1E0A0415-B95A-4A29-8EA6-6C38F7B26FAA}" destId="{8C5AC189-66B3-4C25-BF6C-FBA703B85E2E}" srcOrd="4" destOrd="0" presId="urn:microsoft.com/office/officeart/2005/8/layout/vList3"/>
    <dgm:cxn modelId="{772090CF-25E0-41F6-A80A-025B21608B48}" type="presParOf" srcId="{8C5AC189-66B3-4C25-BF6C-FBA703B85E2E}" destId="{7C56FD0C-7E33-427C-8B52-6988547EF3FF}" srcOrd="0" destOrd="0" presId="urn:microsoft.com/office/officeart/2005/8/layout/vList3"/>
    <dgm:cxn modelId="{96250A5C-7628-4E9A-BF36-BE37CB833C45}" type="presParOf" srcId="{8C5AC189-66B3-4C25-BF6C-FBA703B85E2E}" destId="{DE1D1B89-039D-423E-8DD5-50D84F014C2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45950C-201E-4B92-90FF-801A3C4AD057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07275BE6-5E90-4FDD-87D5-F181AD690266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Программы дополнительного образования детей, проводимые на регулярной (еженедельной) основе</a:t>
          </a:r>
          <a:endParaRPr lang="ru-RU" sz="1800" b="1" dirty="0"/>
        </a:p>
      </dgm:t>
    </dgm:pt>
    <dgm:pt modelId="{2393080C-174E-4CF2-A548-847F499E6A39}" type="parTrans" cxnId="{BD175986-370C-4E13-BA20-8ADA5B8EE5CD}">
      <dgm:prSet/>
      <dgm:spPr/>
      <dgm:t>
        <a:bodyPr/>
        <a:lstStyle/>
        <a:p>
          <a:endParaRPr lang="ru-RU"/>
        </a:p>
      </dgm:t>
    </dgm:pt>
    <dgm:pt modelId="{75CCAF26-A1B8-4CF8-B92B-D8C6C9CFEB6B}" type="sibTrans" cxnId="{BD175986-370C-4E13-BA20-8ADA5B8EE5CD}">
      <dgm:prSet/>
      <dgm:spPr/>
      <dgm:t>
        <a:bodyPr/>
        <a:lstStyle/>
        <a:p>
          <a:endParaRPr lang="ru-RU"/>
        </a:p>
      </dgm:t>
    </dgm:pt>
    <dgm:pt modelId="{11D493C2-FBDF-46F0-A361-D894B1800F96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Программы, реализующиеся с применением дистанционных технологий</a:t>
          </a:r>
          <a:endParaRPr lang="ru-RU" sz="1800" b="1" dirty="0"/>
        </a:p>
      </dgm:t>
    </dgm:pt>
    <dgm:pt modelId="{95CF7034-7B5E-496D-BFE1-40F81F35B600}" type="parTrans" cxnId="{7972BA4D-6B9A-40A1-833D-E62D29444818}">
      <dgm:prSet/>
      <dgm:spPr/>
      <dgm:t>
        <a:bodyPr/>
        <a:lstStyle/>
        <a:p>
          <a:endParaRPr lang="ru-RU"/>
        </a:p>
      </dgm:t>
    </dgm:pt>
    <dgm:pt modelId="{EBAC8710-1538-4EDC-ABD6-182172180264}" type="sibTrans" cxnId="{7972BA4D-6B9A-40A1-833D-E62D29444818}">
      <dgm:prSet/>
      <dgm:spPr/>
      <dgm:t>
        <a:bodyPr/>
        <a:lstStyle/>
        <a:p>
          <a:endParaRPr lang="ru-RU"/>
        </a:p>
      </dgm:t>
    </dgm:pt>
    <dgm:pt modelId="{83E72A7A-78DD-4013-A5FA-B9FD5A8B0A96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Программы выездных профильных региональных смен по направлениям «Наука», «Спорт», «Искусство»</a:t>
          </a:r>
          <a:endParaRPr lang="ru-RU" sz="1800" b="1" dirty="0"/>
        </a:p>
      </dgm:t>
    </dgm:pt>
    <dgm:pt modelId="{E41C6F3A-456E-45D6-8B61-9F36443F8B93}" type="parTrans" cxnId="{14A8A18A-DD4D-411A-A74E-74AC95FB735D}">
      <dgm:prSet/>
      <dgm:spPr/>
      <dgm:t>
        <a:bodyPr/>
        <a:lstStyle/>
        <a:p>
          <a:endParaRPr lang="ru-RU"/>
        </a:p>
      </dgm:t>
    </dgm:pt>
    <dgm:pt modelId="{70DE4847-29FF-425C-B16D-353C2C263F5B}" type="sibTrans" cxnId="{14A8A18A-DD4D-411A-A74E-74AC95FB735D}">
      <dgm:prSet/>
      <dgm:spPr/>
      <dgm:t>
        <a:bodyPr/>
        <a:lstStyle/>
        <a:p>
          <a:endParaRPr lang="ru-RU"/>
        </a:p>
      </dgm:t>
    </dgm:pt>
    <dgm:pt modelId="{0A0F22FC-C8E9-42EA-BB5B-DE00932FFD1C}">
      <dgm:prSet custT="1"/>
      <dgm:spPr/>
      <dgm:t>
        <a:bodyPr/>
        <a:lstStyle/>
        <a:p>
          <a:r>
            <a:rPr lang="ru-RU" sz="1800" b="1" dirty="0" smtClean="0"/>
            <a:t>Программы </a:t>
          </a:r>
          <a:r>
            <a:rPr lang="en-US" sz="1800" b="1" dirty="0" smtClean="0"/>
            <a:t>online</a:t>
          </a:r>
          <a:r>
            <a:rPr lang="ru-RU" sz="1800" b="1" dirty="0" smtClean="0"/>
            <a:t>-смен по направлениям «Наука», «Спорт», «Искусство» </a:t>
          </a:r>
          <a:endParaRPr lang="ru-RU" sz="1800" b="1" dirty="0"/>
        </a:p>
      </dgm:t>
    </dgm:pt>
    <dgm:pt modelId="{01A92A0B-84C3-4ACE-BF90-66303357EFA5}" type="parTrans" cxnId="{4C4BB16A-7D5B-460C-A624-944DF078B5BA}">
      <dgm:prSet/>
      <dgm:spPr/>
      <dgm:t>
        <a:bodyPr/>
        <a:lstStyle/>
        <a:p>
          <a:endParaRPr lang="ru-RU"/>
        </a:p>
      </dgm:t>
    </dgm:pt>
    <dgm:pt modelId="{394DDDD5-D09D-43D9-8C57-66770836015D}" type="sibTrans" cxnId="{4C4BB16A-7D5B-460C-A624-944DF078B5BA}">
      <dgm:prSet/>
      <dgm:spPr/>
      <dgm:t>
        <a:bodyPr/>
        <a:lstStyle/>
        <a:p>
          <a:endParaRPr lang="ru-RU"/>
        </a:p>
      </dgm:t>
    </dgm:pt>
    <dgm:pt modelId="{ED07B7D2-DE54-464F-9B95-B02B04342670}">
      <dgm:prSet custT="1"/>
      <dgm:spPr/>
      <dgm:t>
        <a:bodyPr/>
        <a:lstStyle/>
        <a:p>
          <a:r>
            <a:rPr lang="ru-RU" sz="1800" b="1" dirty="0" smtClean="0"/>
            <a:t>Региональные мероприятия по выявлению способностей и высокой мотивации у детей и молодежи</a:t>
          </a:r>
          <a:endParaRPr lang="ru-RU" sz="1800" b="1" dirty="0"/>
        </a:p>
      </dgm:t>
    </dgm:pt>
    <dgm:pt modelId="{68A21085-40B7-47CA-956D-36B7E9AC7DC6}" type="parTrans" cxnId="{83172E37-6821-4EF0-863D-63E5855EF892}">
      <dgm:prSet/>
      <dgm:spPr/>
      <dgm:t>
        <a:bodyPr/>
        <a:lstStyle/>
        <a:p>
          <a:endParaRPr lang="ru-RU"/>
        </a:p>
      </dgm:t>
    </dgm:pt>
    <dgm:pt modelId="{A53E2D36-12DB-4CF0-8EEE-EF5B6E67AC28}" type="sibTrans" cxnId="{83172E37-6821-4EF0-863D-63E5855EF892}">
      <dgm:prSet/>
      <dgm:spPr/>
      <dgm:t>
        <a:bodyPr/>
        <a:lstStyle/>
        <a:p>
          <a:endParaRPr lang="ru-RU"/>
        </a:p>
      </dgm:t>
    </dgm:pt>
    <dgm:pt modelId="{670F8A58-830A-4D18-9170-E211C29575A9}">
      <dgm:prSet custT="1"/>
      <dgm:spPr/>
      <dgm:t>
        <a:bodyPr/>
        <a:lstStyle/>
        <a:p>
          <a:r>
            <a:rPr lang="ru-RU" sz="1800" b="1" dirty="0" smtClean="0"/>
            <a:t>Проектные сессии, проводимые совместно с научными и индустриальными партнерами</a:t>
          </a:r>
          <a:endParaRPr lang="ru-RU" sz="1800" b="1" dirty="0"/>
        </a:p>
      </dgm:t>
    </dgm:pt>
    <dgm:pt modelId="{2374AD0D-40B6-4269-AF1A-77A824782B6E}" type="parTrans" cxnId="{C5F35A67-6F1C-4317-8017-9DF1695CFB59}">
      <dgm:prSet/>
      <dgm:spPr/>
      <dgm:t>
        <a:bodyPr/>
        <a:lstStyle/>
        <a:p>
          <a:endParaRPr lang="ru-RU"/>
        </a:p>
      </dgm:t>
    </dgm:pt>
    <dgm:pt modelId="{49B0F834-C3D9-48F6-B511-E15A43818C2B}" type="sibTrans" cxnId="{C5F35A67-6F1C-4317-8017-9DF1695CFB59}">
      <dgm:prSet/>
      <dgm:spPr/>
      <dgm:t>
        <a:bodyPr/>
        <a:lstStyle/>
        <a:p>
          <a:endParaRPr lang="ru-RU"/>
        </a:p>
      </dgm:t>
    </dgm:pt>
    <dgm:pt modelId="{C975F9F5-411B-4D36-95F9-15023B65D171}">
      <dgm:prSet custT="1"/>
      <dgm:spPr/>
      <dgm:t>
        <a:bodyPr/>
        <a:lstStyle/>
        <a:p>
          <a:r>
            <a:rPr lang="ru-RU" sz="1800" b="1" dirty="0" smtClean="0"/>
            <a:t>Дистанционные программы от студентов ведущих вузов страны</a:t>
          </a:r>
          <a:endParaRPr lang="ru-RU" sz="1800" b="1" dirty="0"/>
        </a:p>
      </dgm:t>
    </dgm:pt>
    <dgm:pt modelId="{FEA59747-6047-4671-A9C4-75CC2F5BF006}" type="parTrans" cxnId="{12633C4A-CBE7-4EB8-B80D-F1037D996DA1}">
      <dgm:prSet/>
      <dgm:spPr/>
      <dgm:t>
        <a:bodyPr/>
        <a:lstStyle/>
        <a:p>
          <a:endParaRPr lang="ru-RU"/>
        </a:p>
      </dgm:t>
    </dgm:pt>
    <dgm:pt modelId="{A8D35C00-49A6-4A5B-B659-67DEE4B2378E}" type="sibTrans" cxnId="{12633C4A-CBE7-4EB8-B80D-F1037D996DA1}">
      <dgm:prSet/>
      <dgm:spPr/>
      <dgm:t>
        <a:bodyPr/>
        <a:lstStyle/>
        <a:p>
          <a:endParaRPr lang="ru-RU"/>
        </a:p>
      </dgm:t>
    </dgm:pt>
    <dgm:pt modelId="{7CF8894C-8F10-4CE2-8F61-E7D883E53582}" type="pres">
      <dgm:prSet presAssocID="{5E45950C-201E-4B92-90FF-801A3C4AD05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80654E5-2AFF-4779-A169-12E7D4C6AA0E}" type="pres">
      <dgm:prSet presAssocID="{5E45950C-201E-4B92-90FF-801A3C4AD057}" presName="Name1" presStyleCnt="0"/>
      <dgm:spPr/>
      <dgm:t>
        <a:bodyPr/>
        <a:lstStyle/>
        <a:p>
          <a:endParaRPr lang="ru-RU"/>
        </a:p>
      </dgm:t>
    </dgm:pt>
    <dgm:pt modelId="{6ADDF556-1123-4C3D-961A-D31CCAFDFE42}" type="pres">
      <dgm:prSet presAssocID="{5E45950C-201E-4B92-90FF-801A3C4AD057}" presName="cycle" presStyleCnt="0"/>
      <dgm:spPr/>
      <dgm:t>
        <a:bodyPr/>
        <a:lstStyle/>
        <a:p>
          <a:endParaRPr lang="ru-RU"/>
        </a:p>
      </dgm:t>
    </dgm:pt>
    <dgm:pt modelId="{6DB0C940-4FC6-4CA6-B42B-61EAD87A780A}" type="pres">
      <dgm:prSet presAssocID="{5E45950C-201E-4B92-90FF-801A3C4AD057}" presName="srcNode" presStyleLbl="node1" presStyleIdx="0" presStyleCnt="7"/>
      <dgm:spPr/>
      <dgm:t>
        <a:bodyPr/>
        <a:lstStyle/>
        <a:p>
          <a:endParaRPr lang="ru-RU"/>
        </a:p>
      </dgm:t>
    </dgm:pt>
    <dgm:pt modelId="{FDB35516-85A2-44EC-89AF-452EDA9352E0}" type="pres">
      <dgm:prSet presAssocID="{5E45950C-201E-4B92-90FF-801A3C4AD057}" presName="conn" presStyleLbl="parChTrans1D2" presStyleIdx="0" presStyleCnt="1"/>
      <dgm:spPr/>
      <dgm:t>
        <a:bodyPr/>
        <a:lstStyle/>
        <a:p>
          <a:endParaRPr lang="ru-RU"/>
        </a:p>
      </dgm:t>
    </dgm:pt>
    <dgm:pt modelId="{6CB9086A-DE79-4063-9DD6-9769EFD0D9C2}" type="pres">
      <dgm:prSet presAssocID="{5E45950C-201E-4B92-90FF-801A3C4AD057}" presName="extraNode" presStyleLbl="node1" presStyleIdx="0" presStyleCnt="7"/>
      <dgm:spPr/>
      <dgm:t>
        <a:bodyPr/>
        <a:lstStyle/>
        <a:p>
          <a:endParaRPr lang="ru-RU"/>
        </a:p>
      </dgm:t>
    </dgm:pt>
    <dgm:pt modelId="{D4E51FD5-F4A5-4182-9649-8483CECC8CF8}" type="pres">
      <dgm:prSet presAssocID="{5E45950C-201E-4B92-90FF-801A3C4AD057}" presName="dstNode" presStyleLbl="node1" presStyleIdx="0" presStyleCnt="7"/>
      <dgm:spPr/>
      <dgm:t>
        <a:bodyPr/>
        <a:lstStyle/>
        <a:p>
          <a:endParaRPr lang="ru-RU"/>
        </a:p>
      </dgm:t>
    </dgm:pt>
    <dgm:pt modelId="{87066F13-2EA1-46F7-AE63-6E6782C84294}" type="pres">
      <dgm:prSet presAssocID="{07275BE6-5E90-4FDD-87D5-F181AD690266}" presName="text_1" presStyleLbl="node1" presStyleIdx="0" presStyleCnt="7" custScaleY="120564" custLinFactNeighborX="620" custLinFactNeighborY="5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707C7D-342B-4FF1-9BDA-5A4DEAEECAFA}" type="pres">
      <dgm:prSet presAssocID="{07275BE6-5E90-4FDD-87D5-F181AD690266}" presName="accent_1" presStyleCnt="0"/>
      <dgm:spPr/>
      <dgm:t>
        <a:bodyPr/>
        <a:lstStyle/>
        <a:p>
          <a:endParaRPr lang="ru-RU"/>
        </a:p>
      </dgm:t>
    </dgm:pt>
    <dgm:pt modelId="{E8F58E3D-5748-4C26-BF77-E251B6681300}" type="pres">
      <dgm:prSet presAssocID="{07275BE6-5E90-4FDD-87D5-F181AD690266}" presName="accentRepeatNode" presStyleLbl="solidFgAcc1" presStyleIdx="0" presStyleCnt="7"/>
      <dgm:spPr/>
      <dgm:t>
        <a:bodyPr/>
        <a:lstStyle/>
        <a:p>
          <a:endParaRPr lang="ru-RU"/>
        </a:p>
      </dgm:t>
    </dgm:pt>
    <dgm:pt modelId="{56BA1512-5E90-44EC-B3B2-74A3B8B0F427}" type="pres">
      <dgm:prSet presAssocID="{11D493C2-FBDF-46F0-A361-D894B1800F96}" presName="text_2" presStyleLbl="node1" presStyleIdx="1" presStyleCnt="7" custScaleY="105061" custLinFactNeighborX="642" custLinFactNeighborY="-2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AF938F-E49E-4053-A3BD-D887AA059201}" type="pres">
      <dgm:prSet presAssocID="{11D493C2-FBDF-46F0-A361-D894B1800F96}" presName="accent_2" presStyleCnt="0"/>
      <dgm:spPr/>
      <dgm:t>
        <a:bodyPr/>
        <a:lstStyle/>
        <a:p>
          <a:endParaRPr lang="ru-RU"/>
        </a:p>
      </dgm:t>
    </dgm:pt>
    <dgm:pt modelId="{BE3B37E2-3FFF-4A0C-BBD7-03D7955E430B}" type="pres">
      <dgm:prSet presAssocID="{11D493C2-FBDF-46F0-A361-D894B1800F96}" presName="accentRepeatNode" presStyleLbl="solidFgAcc1" presStyleIdx="1" presStyleCnt="7"/>
      <dgm:spPr/>
      <dgm:t>
        <a:bodyPr/>
        <a:lstStyle/>
        <a:p>
          <a:endParaRPr lang="ru-RU"/>
        </a:p>
      </dgm:t>
    </dgm:pt>
    <dgm:pt modelId="{2EE38B81-C55E-4AAB-94CB-2CBF4ED90F63}" type="pres">
      <dgm:prSet presAssocID="{C975F9F5-411B-4D36-95F9-15023B65D171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FE60C2-DABB-483E-9EB9-AC5ACBBDF72D}" type="pres">
      <dgm:prSet presAssocID="{C975F9F5-411B-4D36-95F9-15023B65D171}" presName="accent_3" presStyleCnt="0"/>
      <dgm:spPr/>
      <dgm:t>
        <a:bodyPr/>
        <a:lstStyle/>
        <a:p>
          <a:endParaRPr lang="ru-RU"/>
        </a:p>
      </dgm:t>
    </dgm:pt>
    <dgm:pt modelId="{CFA4A96E-16BA-43E4-8106-310FD02EC017}" type="pres">
      <dgm:prSet presAssocID="{C975F9F5-411B-4D36-95F9-15023B65D171}" presName="accentRepeatNode" presStyleLbl="solidFgAcc1" presStyleIdx="2" presStyleCnt="7"/>
      <dgm:spPr/>
      <dgm:t>
        <a:bodyPr/>
        <a:lstStyle/>
        <a:p>
          <a:endParaRPr lang="ru-RU"/>
        </a:p>
      </dgm:t>
    </dgm:pt>
    <dgm:pt modelId="{CC29875A-0937-4BF7-AD9E-FFBC7C0232EB}" type="pres">
      <dgm:prSet presAssocID="{83E72A7A-78DD-4013-A5FA-B9FD5A8B0A96}" presName="text_4" presStyleLbl="node1" presStyleIdx="3" presStyleCnt="7" custScaleY="122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FE172D-90B3-4052-8249-DB149AEBC944}" type="pres">
      <dgm:prSet presAssocID="{83E72A7A-78DD-4013-A5FA-B9FD5A8B0A96}" presName="accent_4" presStyleCnt="0"/>
      <dgm:spPr/>
      <dgm:t>
        <a:bodyPr/>
        <a:lstStyle/>
        <a:p>
          <a:endParaRPr lang="ru-RU"/>
        </a:p>
      </dgm:t>
    </dgm:pt>
    <dgm:pt modelId="{0D5DF7F2-C9F0-47EA-85DD-A72DDE95FFE2}" type="pres">
      <dgm:prSet presAssocID="{83E72A7A-78DD-4013-A5FA-B9FD5A8B0A96}" presName="accentRepeatNode" presStyleLbl="solidFgAcc1" presStyleIdx="3" presStyleCnt="7"/>
      <dgm:spPr/>
      <dgm:t>
        <a:bodyPr/>
        <a:lstStyle/>
        <a:p>
          <a:endParaRPr lang="ru-RU"/>
        </a:p>
      </dgm:t>
    </dgm:pt>
    <dgm:pt modelId="{C8E07C60-3EC2-4934-ADDC-36C5C6DC36B7}" type="pres">
      <dgm:prSet presAssocID="{0A0F22FC-C8E9-42EA-BB5B-DE00932FFD1C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E8F28-457B-4E9D-9D19-9627F75D78DF}" type="pres">
      <dgm:prSet presAssocID="{0A0F22FC-C8E9-42EA-BB5B-DE00932FFD1C}" presName="accent_5" presStyleCnt="0"/>
      <dgm:spPr/>
      <dgm:t>
        <a:bodyPr/>
        <a:lstStyle/>
        <a:p>
          <a:endParaRPr lang="ru-RU"/>
        </a:p>
      </dgm:t>
    </dgm:pt>
    <dgm:pt modelId="{CA0E0A5E-E97D-4D5A-B869-2D23B6726253}" type="pres">
      <dgm:prSet presAssocID="{0A0F22FC-C8E9-42EA-BB5B-DE00932FFD1C}" presName="accentRepeatNode" presStyleLbl="solidFgAcc1" presStyleIdx="4" presStyleCnt="7"/>
      <dgm:spPr/>
      <dgm:t>
        <a:bodyPr/>
        <a:lstStyle/>
        <a:p>
          <a:endParaRPr lang="ru-RU"/>
        </a:p>
      </dgm:t>
    </dgm:pt>
    <dgm:pt modelId="{9158CF1C-E042-47CD-B025-F9240A0B6A4D}" type="pres">
      <dgm:prSet presAssocID="{670F8A58-830A-4D18-9170-E211C29575A9}" presName="text_6" presStyleLbl="node1" presStyleIdx="5" presStyleCnt="7" custScaleY="115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07421-C340-4974-B9F9-6D1E2940770D}" type="pres">
      <dgm:prSet presAssocID="{670F8A58-830A-4D18-9170-E211C29575A9}" presName="accent_6" presStyleCnt="0"/>
      <dgm:spPr/>
      <dgm:t>
        <a:bodyPr/>
        <a:lstStyle/>
        <a:p>
          <a:endParaRPr lang="ru-RU"/>
        </a:p>
      </dgm:t>
    </dgm:pt>
    <dgm:pt modelId="{5FC8E284-43FF-4659-96E4-EEBC03BFE85E}" type="pres">
      <dgm:prSet presAssocID="{670F8A58-830A-4D18-9170-E211C29575A9}" presName="accentRepeatNode" presStyleLbl="solidFgAcc1" presStyleIdx="5" presStyleCnt="7"/>
      <dgm:spPr/>
      <dgm:t>
        <a:bodyPr/>
        <a:lstStyle/>
        <a:p>
          <a:endParaRPr lang="ru-RU"/>
        </a:p>
      </dgm:t>
    </dgm:pt>
    <dgm:pt modelId="{CF0EE5C5-A0A6-41A1-9101-AD90EE922741}" type="pres">
      <dgm:prSet presAssocID="{ED07B7D2-DE54-464F-9B95-B02B04342670}" presName="text_7" presStyleLbl="node1" presStyleIdx="6" presStyleCnt="7" custScaleY="114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B6950A-2FFB-47E9-8B71-EFA73C173941}" type="pres">
      <dgm:prSet presAssocID="{ED07B7D2-DE54-464F-9B95-B02B04342670}" presName="accent_7" presStyleCnt="0"/>
      <dgm:spPr/>
      <dgm:t>
        <a:bodyPr/>
        <a:lstStyle/>
        <a:p>
          <a:endParaRPr lang="ru-RU"/>
        </a:p>
      </dgm:t>
    </dgm:pt>
    <dgm:pt modelId="{9CC22122-AE96-4454-9694-7F807EED32AC}" type="pres">
      <dgm:prSet presAssocID="{ED07B7D2-DE54-464F-9B95-B02B04342670}" presName="accentRepeatNode" presStyleLbl="solidFgAcc1" presStyleIdx="6" presStyleCnt="7"/>
      <dgm:spPr/>
      <dgm:t>
        <a:bodyPr/>
        <a:lstStyle/>
        <a:p>
          <a:endParaRPr lang="ru-RU"/>
        </a:p>
      </dgm:t>
    </dgm:pt>
  </dgm:ptLst>
  <dgm:cxnLst>
    <dgm:cxn modelId="{0E6A0363-8806-4B6D-B955-0B4A0F57B222}" type="presOf" srcId="{0A0F22FC-C8E9-42EA-BB5B-DE00932FFD1C}" destId="{C8E07C60-3EC2-4934-ADDC-36C5C6DC36B7}" srcOrd="0" destOrd="0" presId="urn:microsoft.com/office/officeart/2008/layout/VerticalCurvedList"/>
    <dgm:cxn modelId="{1C10B27E-8174-4ECD-81AE-D53234C06892}" type="presOf" srcId="{11D493C2-FBDF-46F0-A361-D894B1800F96}" destId="{56BA1512-5E90-44EC-B3B2-74A3B8B0F427}" srcOrd="0" destOrd="0" presId="urn:microsoft.com/office/officeart/2008/layout/VerticalCurvedList"/>
    <dgm:cxn modelId="{C5F35A67-6F1C-4317-8017-9DF1695CFB59}" srcId="{5E45950C-201E-4B92-90FF-801A3C4AD057}" destId="{670F8A58-830A-4D18-9170-E211C29575A9}" srcOrd="5" destOrd="0" parTransId="{2374AD0D-40B6-4269-AF1A-77A824782B6E}" sibTransId="{49B0F834-C3D9-48F6-B511-E15A43818C2B}"/>
    <dgm:cxn modelId="{BD175986-370C-4E13-BA20-8ADA5B8EE5CD}" srcId="{5E45950C-201E-4B92-90FF-801A3C4AD057}" destId="{07275BE6-5E90-4FDD-87D5-F181AD690266}" srcOrd="0" destOrd="0" parTransId="{2393080C-174E-4CF2-A548-847F499E6A39}" sibTransId="{75CCAF26-A1B8-4CF8-B92B-D8C6C9CFEB6B}"/>
    <dgm:cxn modelId="{F54B7006-10CB-46C2-94DA-CEE2628CD54C}" type="presOf" srcId="{ED07B7D2-DE54-464F-9B95-B02B04342670}" destId="{CF0EE5C5-A0A6-41A1-9101-AD90EE922741}" srcOrd="0" destOrd="0" presId="urn:microsoft.com/office/officeart/2008/layout/VerticalCurvedList"/>
    <dgm:cxn modelId="{12633C4A-CBE7-4EB8-B80D-F1037D996DA1}" srcId="{5E45950C-201E-4B92-90FF-801A3C4AD057}" destId="{C975F9F5-411B-4D36-95F9-15023B65D171}" srcOrd="2" destOrd="0" parTransId="{FEA59747-6047-4671-A9C4-75CC2F5BF006}" sibTransId="{A8D35C00-49A6-4A5B-B659-67DEE4B2378E}"/>
    <dgm:cxn modelId="{7972BA4D-6B9A-40A1-833D-E62D29444818}" srcId="{5E45950C-201E-4B92-90FF-801A3C4AD057}" destId="{11D493C2-FBDF-46F0-A361-D894B1800F96}" srcOrd="1" destOrd="0" parTransId="{95CF7034-7B5E-496D-BFE1-40F81F35B600}" sibTransId="{EBAC8710-1538-4EDC-ABD6-182172180264}"/>
    <dgm:cxn modelId="{861A551A-97BA-429D-A69B-B67AFB6AECA7}" type="presOf" srcId="{5E45950C-201E-4B92-90FF-801A3C4AD057}" destId="{7CF8894C-8F10-4CE2-8F61-E7D883E53582}" srcOrd="0" destOrd="0" presId="urn:microsoft.com/office/officeart/2008/layout/VerticalCurvedList"/>
    <dgm:cxn modelId="{BAACCD11-A5D6-4DA4-BAB0-D751D2D80AB0}" type="presOf" srcId="{75CCAF26-A1B8-4CF8-B92B-D8C6C9CFEB6B}" destId="{FDB35516-85A2-44EC-89AF-452EDA9352E0}" srcOrd="0" destOrd="0" presId="urn:microsoft.com/office/officeart/2008/layout/VerticalCurvedList"/>
    <dgm:cxn modelId="{83172E37-6821-4EF0-863D-63E5855EF892}" srcId="{5E45950C-201E-4B92-90FF-801A3C4AD057}" destId="{ED07B7D2-DE54-464F-9B95-B02B04342670}" srcOrd="6" destOrd="0" parTransId="{68A21085-40B7-47CA-956D-36B7E9AC7DC6}" sibTransId="{A53E2D36-12DB-4CF0-8EEE-EF5B6E67AC28}"/>
    <dgm:cxn modelId="{4EEC4016-3EF8-41B4-9422-C4DBDBE05C32}" type="presOf" srcId="{83E72A7A-78DD-4013-A5FA-B9FD5A8B0A96}" destId="{CC29875A-0937-4BF7-AD9E-FFBC7C0232EB}" srcOrd="0" destOrd="0" presId="urn:microsoft.com/office/officeart/2008/layout/VerticalCurvedList"/>
    <dgm:cxn modelId="{716CF75F-20C5-43B4-9BFF-EA77AB14AE28}" type="presOf" srcId="{670F8A58-830A-4D18-9170-E211C29575A9}" destId="{9158CF1C-E042-47CD-B025-F9240A0B6A4D}" srcOrd="0" destOrd="0" presId="urn:microsoft.com/office/officeart/2008/layout/VerticalCurvedList"/>
    <dgm:cxn modelId="{AEE95373-42B7-46B1-BBFC-48E466CB1604}" type="presOf" srcId="{C975F9F5-411B-4D36-95F9-15023B65D171}" destId="{2EE38B81-C55E-4AAB-94CB-2CBF4ED90F63}" srcOrd="0" destOrd="0" presId="urn:microsoft.com/office/officeart/2008/layout/VerticalCurvedList"/>
    <dgm:cxn modelId="{14A8A18A-DD4D-411A-A74E-74AC95FB735D}" srcId="{5E45950C-201E-4B92-90FF-801A3C4AD057}" destId="{83E72A7A-78DD-4013-A5FA-B9FD5A8B0A96}" srcOrd="3" destOrd="0" parTransId="{E41C6F3A-456E-45D6-8B61-9F36443F8B93}" sibTransId="{70DE4847-29FF-425C-B16D-353C2C263F5B}"/>
    <dgm:cxn modelId="{4C4BB16A-7D5B-460C-A624-944DF078B5BA}" srcId="{5E45950C-201E-4B92-90FF-801A3C4AD057}" destId="{0A0F22FC-C8E9-42EA-BB5B-DE00932FFD1C}" srcOrd="4" destOrd="0" parTransId="{01A92A0B-84C3-4ACE-BF90-66303357EFA5}" sibTransId="{394DDDD5-D09D-43D9-8C57-66770836015D}"/>
    <dgm:cxn modelId="{893C4B4F-7E0B-4A88-88B2-4792A2D37738}" type="presOf" srcId="{07275BE6-5E90-4FDD-87D5-F181AD690266}" destId="{87066F13-2EA1-46F7-AE63-6E6782C84294}" srcOrd="0" destOrd="0" presId="urn:microsoft.com/office/officeart/2008/layout/VerticalCurvedList"/>
    <dgm:cxn modelId="{9C9CE637-7AA8-4285-8304-91A5011B469D}" type="presParOf" srcId="{7CF8894C-8F10-4CE2-8F61-E7D883E53582}" destId="{780654E5-2AFF-4779-A169-12E7D4C6AA0E}" srcOrd="0" destOrd="0" presId="urn:microsoft.com/office/officeart/2008/layout/VerticalCurvedList"/>
    <dgm:cxn modelId="{8282819B-0730-414E-A3CD-D4AEC8A5C4AE}" type="presParOf" srcId="{780654E5-2AFF-4779-A169-12E7D4C6AA0E}" destId="{6ADDF556-1123-4C3D-961A-D31CCAFDFE42}" srcOrd="0" destOrd="0" presId="urn:microsoft.com/office/officeart/2008/layout/VerticalCurvedList"/>
    <dgm:cxn modelId="{F985E18F-7EEE-4671-814E-F9455D76FA62}" type="presParOf" srcId="{6ADDF556-1123-4C3D-961A-D31CCAFDFE42}" destId="{6DB0C940-4FC6-4CA6-B42B-61EAD87A780A}" srcOrd="0" destOrd="0" presId="urn:microsoft.com/office/officeart/2008/layout/VerticalCurvedList"/>
    <dgm:cxn modelId="{1F33BC9E-D2DD-471E-A8F8-CD5A76F1A0D3}" type="presParOf" srcId="{6ADDF556-1123-4C3D-961A-D31CCAFDFE42}" destId="{FDB35516-85A2-44EC-89AF-452EDA9352E0}" srcOrd="1" destOrd="0" presId="urn:microsoft.com/office/officeart/2008/layout/VerticalCurvedList"/>
    <dgm:cxn modelId="{F921DA57-C2FD-461E-BF4F-CA900D477F71}" type="presParOf" srcId="{6ADDF556-1123-4C3D-961A-D31CCAFDFE42}" destId="{6CB9086A-DE79-4063-9DD6-9769EFD0D9C2}" srcOrd="2" destOrd="0" presId="urn:microsoft.com/office/officeart/2008/layout/VerticalCurvedList"/>
    <dgm:cxn modelId="{FFD6753C-B755-47BF-961B-747469172945}" type="presParOf" srcId="{6ADDF556-1123-4C3D-961A-D31CCAFDFE42}" destId="{D4E51FD5-F4A5-4182-9649-8483CECC8CF8}" srcOrd="3" destOrd="0" presId="urn:microsoft.com/office/officeart/2008/layout/VerticalCurvedList"/>
    <dgm:cxn modelId="{77173C1B-28FB-44CD-846F-FFE46B75812F}" type="presParOf" srcId="{780654E5-2AFF-4779-A169-12E7D4C6AA0E}" destId="{87066F13-2EA1-46F7-AE63-6E6782C84294}" srcOrd="1" destOrd="0" presId="urn:microsoft.com/office/officeart/2008/layout/VerticalCurvedList"/>
    <dgm:cxn modelId="{753A3B42-1307-4451-B917-EEF8BAD69716}" type="presParOf" srcId="{780654E5-2AFF-4779-A169-12E7D4C6AA0E}" destId="{1E707C7D-342B-4FF1-9BDA-5A4DEAEECAFA}" srcOrd="2" destOrd="0" presId="urn:microsoft.com/office/officeart/2008/layout/VerticalCurvedList"/>
    <dgm:cxn modelId="{11DF1C95-26B6-4354-8FDA-61D281D3B971}" type="presParOf" srcId="{1E707C7D-342B-4FF1-9BDA-5A4DEAEECAFA}" destId="{E8F58E3D-5748-4C26-BF77-E251B6681300}" srcOrd="0" destOrd="0" presId="urn:microsoft.com/office/officeart/2008/layout/VerticalCurvedList"/>
    <dgm:cxn modelId="{990406BA-12C8-45A7-95DA-A72F1336E318}" type="presParOf" srcId="{780654E5-2AFF-4779-A169-12E7D4C6AA0E}" destId="{56BA1512-5E90-44EC-B3B2-74A3B8B0F427}" srcOrd="3" destOrd="0" presId="urn:microsoft.com/office/officeart/2008/layout/VerticalCurvedList"/>
    <dgm:cxn modelId="{1314B994-AAAC-48D1-95E2-A7D8CDC22B6D}" type="presParOf" srcId="{780654E5-2AFF-4779-A169-12E7D4C6AA0E}" destId="{43AF938F-E49E-4053-A3BD-D887AA059201}" srcOrd="4" destOrd="0" presId="urn:microsoft.com/office/officeart/2008/layout/VerticalCurvedList"/>
    <dgm:cxn modelId="{93D2C001-DEA5-48A0-A48E-BF47D8273131}" type="presParOf" srcId="{43AF938F-E49E-4053-A3BD-D887AA059201}" destId="{BE3B37E2-3FFF-4A0C-BBD7-03D7955E430B}" srcOrd="0" destOrd="0" presId="urn:microsoft.com/office/officeart/2008/layout/VerticalCurvedList"/>
    <dgm:cxn modelId="{213D2023-2ED2-46CF-A5E6-8CAA72E0A771}" type="presParOf" srcId="{780654E5-2AFF-4779-A169-12E7D4C6AA0E}" destId="{2EE38B81-C55E-4AAB-94CB-2CBF4ED90F63}" srcOrd="5" destOrd="0" presId="urn:microsoft.com/office/officeart/2008/layout/VerticalCurvedList"/>
    <dgm:cxn modelId="{8379C1F6-C84D-4EA6-AE90-826A8FC1B906}" type="presParOf" srcId="{780654E5-2AFF-4779-A169-12E7D4C6AA0E}" destId="{F1FE60C2-DABB-483E-9EB9-AC5ACBBDF72D}" srcOrd="6" destOrd="0" presId="urn:microsoft.com/office/officeart/2008/layout/VerticalCurvedList"/>
    <dgm:cxn modelId="{A36DE39E-6166-45A1-B4DE-92CC567817AA}" type="presParOf" srcId="{F1FE60C2-DABB-483E-9EB9-AC5ACBBDF72D}" destId="{CFA4A96E-16BA-43E4-8106-310FD02EC017}" srcOrd="0" destOrd="0" presId="urn:microsoft.com/office/officeart/2008/layout/VerticalCurvedList"/>
    <dgm:cxn modelId="{A746E9FC-C70B-453C-AA40-73BA24B13358}" type="presParOf" srcId="{780654E5-2AFF-4779-A169-12E7D4C6AA0E}" destId="{CC29875A-0937-4BF7-AD9E-FFBC7C0232EB}" srcOrd="7" destOrd="0" presId="urn:microsoft.com/office/officeart/2008/layout/VerticalCurvedList"/>
    <dgm:cxn modelId="{367A35E9-4564-4F71-B618-B506D5432AF8}" type="presParOf" srcId="{780654E5-2AFF-4779-A169-12E7D4C6AA0E}" destId="{D2FE172D-90B3-4052-8249-DB149AEBC944}" srcOrd="8" destOrd="0" presId="urn:microsoft.com/office/officeart/2008/layout/VerticalCurvedList"/>
    <dgm:cxn modelId="{C938063E-3ECC-4512-B0B0-AF3285668466}" type="presParOf" srcId="{D2FE172D-90B3-4052-8249-DB149AEBC944}" destId="{0D5DF7F2-C9F0-47EA-85DD-A72DDE95FFE2}" srcOrd="0" destOrd="0" presId="urn:microsoft.com/office/officeart/2008/layout/VerticalCurvedList"/>
    <dgm:cxn modelId="{A8E74AEC-F2A0-477A-94E3-883D57BA6BBD}" type="presParOf" srcId="{780654E5-2AFF-4779-A169-12E7D4C6AA0E}" destId="{C8E07C60-3EC2-4934-ADDC-36C5C6DC36B7}" srcOrd="9" destOrd="0" presId="urn:microsoft.com/office/officeart/2008/layout/VerticalCurvedList"/>
    <dgm:cxn modelId="{9D6B4FB7-4313-4DAF-B704-550C161E6217}" type="presParOf" srcId="{780654E5-2AFF-4779-A169-12E7D4C6AA0E}" destId="{3B3E8F28-457B-4E9D-9D19-9627F75D78DF}" srcOrd="10" destOrd="0" presId="urn:microsoft.com/office/officeart/2008/layout/VerticalCurvedList"/>
    <dgm:cxn modelId="{A380C4FB-912A-4ED9-ABEB-7D2897F0AE97}" type="presParOf" srcId="{3B3E8F28-457B-4E9D-9D19-9627F75D78DF}" destId="{CA0E0A5E-E97D-4D5A-B869-2D23B6726253}" srcOrd="0" destOrd="0" presId="urn:microsoft.com/office/officeart/2008/layout/VerticalCurvedList"/>
    <dgm:cxn modelId="{B095119F-4907-40D0-9957-128AFEFA3E87}" type="presParOf" srcId="{780654E5-2AFF-4779-A169-12E7D4C6AA0E}" destId="{9158CF1C-E042-47CD-B025-F9240A0B6A4D}" srcOrd="11" destOrd="0" presId="urn:microsoft.com/office/officeart/2008/layout/VerticalCurvedList"/>
    <dgm:cxn modelId="{C6F2F28F-351F-4E5F-BC27-4F564B95D6E4}" type="presParOf" srcId="{780654E5-2AFF-4779-A169-12E7D4C6AA0E}" destId="{10707421-C340-4974-B9F9-6D1E2940770D}" srcOrd="12" destOrd="0" presId="urn:microsoft.com/office/officeart/2008/layout/VerticalCurvedList"/>
    <dgm:cxn modelId="{FC55DB9B-5215-47C8-A020-2E369237FFE1}" type="presParOf" srcId="{10707421-C340-4974-B9F9-6D1E2940770D}" destId="{5FC8E284-43FF-4659-96E4-EEBC03BFE85E}" srcOrd="0" destOrd="0" presId="urn:microsoft.com/office/officeart/2008/layout/VerticalCurvedList"/>
    <dgm:cxn modelId="{8AFED477-9B2C-4AC8-B9F4-93C84223A1DE}" type="presParOf" srcId="{780654E5-2AFF-4779-A169-12E7D4C6AA0E}" destId="{CF0EE5C5-A0A6-41A1-9101-AD90EE922741}" srcOrd="13" destOrd="0" presId="urn:microsoft.com/office/officeart/2008/layout/VerticalCurvedList"/>
    <dgm:cxn modelId="{F14C4289-1E53-48E5-8D07-6BBF55A0E7E0}" type="presParOf" srcId="{780654E5-2AFF-4779-A169-12E7D4C6AA0E}" destId="{CBB6950A-2FFB-47E9-8B71-EFA73C173941}" srcOrd="14" destOrd="0" presId="urn:microsoft.com/office/officeart/2008/layout/VerticalCurvedList"/>
    <dgm:cxn modelId="{EBEC0D04-F734-4E1C-8AB1-77861F0EC5C8}" type="presParOf" srcId="{CBB6950A-2FFB-47E9-8B71-EFA73C173941}" destId="{9CC22122-AE96-4454-9694-7F807EED32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38BA2B-90F5-4E54-9A79-190F1B67A0CC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00A439-13AB-42C3-ACE0-3228D0190199}">
      <dgm:prSet phldrT="[Текст]"/>
      <dgm:spPr/>
      <dgm:t>
        <a:bodyPr/>
        <a:lstStyle/>
        <a:p>
          <a:r>
            <a:rPr lang="ru-RU" b="1" dirty="0" smtClean="0"/>
            <a:t>«ШАГИ К ОЛИМПУ»</a:t>
          </a:r>
          <a:r>
            <a:rPr lang="ru-RU" dirty="0" smtClean="0"/>
            <a:t>: ПОДГОТОВКА К МУНИЦИПАЛЬНОМУ ЭТАПУ ВСЕРОССИЙСКОЙ ОЛИМПИАДЫ ШКОЛЬНИКОВ</a:t>
          </a:r>
          <a:endParaRPr lang="ru-RU" dirty="0"/>
        </a:p>
      </dgm:t>
    </dgm:pt>
    <dgm:pt modelId="{6E960227-6E12-4F33-B9B8-09D27522DF60}" type="parTrans" cxnId="{A30FBA6A-A0B5-4815-B0F3-AD6378828894}">
      <dgm:prSet/>
      <dgm:spPr/>
      <dgm:t>
        <a:bodyPr/>
        <a:lstStyle/>
        <a:p>
          <a:endParaRPr lang="ru-RU"/>
        </a:p>
      </dgm:t>
    </dgm:pt>
    <dgm:pt modelId="{05C4FFD1-FC7E-477E-A040-6AA51AFC2447}" type="sibTrans" cxnId="{A30FBA6A-A0B5-4815-B0F3-AD6378828894}">
      <dgm:prSet/>
      <dgm:spPr/>
      <dgm:t>
        <a:bodyPr/>
        <a:lstStyle/>
        <a:p>
          <a:endParaRPr lang="ru-RU"/>
        </a:p>
      </dgm:t>
    </dgm:pt>
    <dgm:pt modelId="{D60E1E84-5DD9-4216-97AC-A7C60D1C8305}">
      <dgm:prSet phldrT="[Текст]"/>
      <dgm:spPr/>
      <dgm:t>
        <a:bodyPr/>
        <a:lstStyle/>
        <a:p>
          <a:r>
            <a:rPr lang="ru-RU" b="1" dirty="0" smtClean="0"/>
            <a:t>ВЫЕЗДНЫЕ ПРОФИЛЬНЫЕ СМЕНЫ</a:t>
          </a:r>
          <a:r>
            <a:rPr lang="ru-RU" dirty="0" smtClean="0"/>
            <a:t>: ПОДГОТОВКА К РЕГИОНАЛЬНОМУ ЭТАПУ ВСЕРОССИЙСКОЙ ОЛИМПИАДЫ ШКОЛЬНИКОВ</a:t>
          </a:r>
          <a:endParaRPr lang="ru-RU" dirty="0"/>
        </a:p>
      </dgm:t>
    </dgm:pt>
    <dgm:pt modelId="{BF30A8F6-E250-421D-A349-B8F61DD92187}" type="parTrans" cxnId="{F0F1FAAB-EEF6-4ECC-89D5-D2395EBF2335}">
      <dgm:prSet/>
      <dgm:spPr/>
      <dgm:t>
        <a:bodyPr/>
        <a:lstStyle/>
        <a:p>
          <a:endParaRPr lang="ru-RU"/>
        </a:p>
      </dgm:t>
    </dgm:pt>
    <dgm:pt modelId="{A5E39DA9-3FAF-4F75-9B1F-3FE5C7D6346B}" type="sibTrans" cxnId="{F0F1FAAB-EEF6-4ECC-89D5-D2395EBF2335}">
      <dgm:prSet/>
      <dgm:spPr/>
      <dgm:t>
        <a:bodyPr/>
        <a:lstStyle/>
        <a:p>
          <a:endParaRPr lang="ru-RU"/>
        </a:p>
      </dgm:t>
    </dgm:pt>
    <dgm:pt modelId="{5DDB4059-44B2-47DA-9EFE-E9F5513F4FAE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УЧЕБНО-ТРЕНИРОВОЧНЫЕ СБОРЫ </a:t>
          </a:r>
          <a:r>
            <a:rPr lang="ru-RU" dirty="0" smtClean="0"/>
            <a:t>ПО ПОДГОТОВКЕ К ЗАКЛЮЧИТЕЛЬНОМУ ЭТАПУ ВСЕРОССИЙСКОЙ ОЛИМПИАДЫ ШКОЛЬНИКОВ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2AB9DDC2-17E9-4443-849C-C707A421C0A1}" type="parTrans" cxnId="{CB4B59EF-1D1D-449C-8C1F-FC5D9E531892}">
      <dgm:prSet/>
      <dgm:spPr/>
      <dgm:t>
        <a:bodyPr/>
        <a:lstStyle/>
        <a:p>
          <a:endParaRPr lang="ru-RU"/>
        </a:p>
      </dgm:t>
    </dgm:pt>
    <dgm:pt modelId="{798CE7BE-DAAE-4CF8-9D52-D88684D98F32}" type="sibTrans" cxnId="{CB4B59EF-1D1D-449C-8C1F-FC5D9E531892}">
      <dgm:prSet/>
      <dgm:spPr/>
      <dgm:t>
        <a:bodyPr/>
        <a:lstStyle/>
        <a:p>
          <a:endParaRPr lang="ru-RU"/>
        </a:p>
      </dgm:t>
    </dgm:pt>
    <dgm:pt modelId="{61289566-0227-4677-975E-2598E84B9B58}">
      <dgm:prSet/>
      <dgm:spPr/>
      <dgm:t>
        <a:bodyPr/>
        <a:lstStyle/>
        <a:p>
          <a:r>
            <a:rPr lang="ru-RU" b="1" dirty="0" smtClean="0"/>
            <a:t>«СТУДЕНЧЕСКИЕ ПРОГРАММЫ» </a:t>
          </a:r>
          <a:r>
            <a:rPr lang="ru-RU" dirty="0" smtClean="0"/>
            <a:t>(СТУДЕНТЫ - ПРИЗЕРЫ И ПОБЕДИТЕЛИ ВСЕРОССИЙСКОЙ ОЛИМПИАДЫ ШКОЛЬНИКОВ)</a:t>
          </a:r>
          <a:endParaRPr lang="ru-RU" dirty="0"/>
        </a:p>
      </dgm:t>
    </dgm:pt>
    <dgm:pt modelId="{A509AFF5-3BDC-4689-8B30-19128D6CE0AA}" type="sibTrans" cxnId="{CF4EAD12-8783-453B-AD14-3649F8CDCAFF}">
      <dgm:prSet/>
      <dgm:spPr/>
      <dgm:t>
        <a:bodyPr/>
        <a:lstStyle/>
        <a:p>
          <a:endParaRPr lang="ru-RU"/>
        </a:p>
      </dgm:t>
    </dgm:pt>
    <dgm:pt modelId="{041AD01C-E887-4D81-ACD9-5AD899B55B28}" type="parTrans" cxnId="{CF4EAD12-8783-453B-AD14-3649F8CDCAFF}">
      <dgm:prSet/>
      <dgm:spPr/>
      <dgm:t>
        <a:bodyPr/>
        <a:lstStyle/>
        <a:p>
          <a:endParaRPr lang="ru-RU"/>
        </a:p>
      </dgm:t>
    </dgm:pt>
    <dgm:pt modelId="{A26D524E-A01C-43CB-8989-A3BA462B685B}" type="pres">
      <dgm:prSet presAssocID="{A138BA2B-90F5-4E54-9A79-190F1B67A0C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2B20F2-8D5F-4177-8FEF-0C0449C8E558}" type="pres">
      <dgm:prSet presAssocID="{61289566-0227-4677-975E-2598E84B9B58}" presName="composite" presStyleCnt="0"/>
      <dgm:spPr/>
    </dgm:pt>
    <dgm:pt modelId="{51AA7FAB-188B-4530-8BCA-14DB531B6DBC}" type="pres">
      <dgm:prSet presAssocID="{61289566-0227-4677-975E-2598E84B9B58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CB7DAF-B03A-496F-A7BA-14150A713F8E}" type="pres">
      <dgm:prSet presAssocID="{61289566-0227-4677-975E-2598E84B9B58}" presName="rect2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1250798-3F50-4AB1-93F1-FF9F1977C5CB}" type="pres">
      <dgm:prSet presAssocID="{A509AFF5-3BDC-4689-8B30-19128D6CE0AA}" presName="sibTrans" presStyleCnt="0"/>
      <dgm:spPr/>
    </dgm:pt>
    <dgm:pt modelId="{FEA685E4-BC99-4BAD-810D-463A3DE3185C}" type="pres">
      <dgm:prSet presAssocID="{1E00A439-13AB-42C3-ACE0-3228D0190199}" presName="composite" presStyleCnt="0"/>
      <dgm:spPr/>
    </dgm:pt>
    <dgm:pt modelId="{8566F5DF-17BD-482D-8710-43C64E4697BE}" type="pres">
      <dgm:prSet presAssocID="{1E00A439-13AB-42C3-ACE0-3228D0190199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65074B-34B3-4284-9CE1-922881D3B7FA}" type="pres">
      <dgm:prSet presAssocID="{1E00A439-13AB-42C3-ACE0-3228D0190199}" presName="rect2" presStyleLbl="fgImgPlace1" presStyleIdx="1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E90280BC-86B9-416D-951E-F9D5342F9A1E}" type="pres">
      <dgm:prSet presAssocID="{05C4FFD1-FC7E-477E-A040-6AA51AFC2447}" presName="sibTrans" presStyleCnt="0"/>
      <dgm:spPr/>
    </dgm:pt>
    <dgm:pt modelId="{15BF7C96-43DB-4A7B-8A6B-2242A0AC3280}" type="pres">
      <dgm:prSet presAssocID="{D60E1E84-5DD9-4216-97AC-A7C60D1C8305}" presName="composite" presStyleCnt="0"/>
      <dgm:spPr/>
    </dgm:pt>
    <dgm:pt modelId="{6B9E25E5-4CC1-46E5-A95C-B7AEAE34E0CE}" type="pres">
      <dgm:prSet presAssocID="{D60E1E84-5DD9-4216-97AC-A7C60D1C8305}" presName="rect1" presStyleLbl="trAlignAcc1" presStyleIdx="2" presStyleCnt="4" custLinFactNeighborX="-1243" custLinFactNeighborY="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B092F-87EC-4C00-8A90-3729F8B6C6C0}" type="pres">
      <dgm:prSet presAssocID="{D60E1E84-5DD9-4216-97AC-A7C60D1C8305}" presName="rect2" presStyleLbl="fgImgPlace1" presStyleIdx="2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604667E-F855-42EC-9584-0AAE119F7480}" type="pres">
      <dgm:prSet presAssocID="{A5E39DA9-3FAF-4F75-9B1F-3FE5C7D6346B}" presName="sibTrans" presStyleCnt="0"/>
      <dgm:spPr/>
    </dgm:pt>
    <dgm:pt modelId="{00986C6B-5269-43BF-83EC-BBAE8E9517A5}" type="pres">
      <dgm:prSet presAssocID="{5DDB4059-44B2-47DA-9EFE-E9F5513F4FAE}" presName="composite" presStyleCnt="0"/>
      <dgm:spPr/>
    </dgm:pt>
    <dgm:pt modelId="{3EDCF3B2-8CC5-4791-A290-C952941043D1}" type="pres">
      <dgm:prSet presAssocID="{5DDB4059-44B2-47DA-9EFE-E9F5513F4FAE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1A5162-2039-4A24-B83E-455DD303EF55}" type="pres">
      <dgm:prSet presAssocID="{5DDB4059-44B2-47DA-9EFE-E9F5513F4FAE}" presName="rect2" presStyleLbl="fgImgPlace1" presStyleIdx="3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F0F1FAAB-EEF6-4ECC-89D5-D2395EBF2335}" srcId="{A138BA2B-90F5-4E54-9A79-190F1B67A0CC}" destId="{D60E1E84-5DD9-4216-97AC-A7C60D1C8305}" srcOrd="2" destOrd="0" parTransId="{BF30A8F6-E250-421D-A349-B8F61DD92187}" sibTransId="{A5E39DA9-3FAF-4F75-9B1F-3FE5C7D6346B}"/>
    <dgm:cxn modelId="{CF4EAD12-8783-453B-AD14-3649F8CDCAFF}" srcId="{A138BA2B-90F5-4E54-9A79-190F1B67A0CC}" destId="{61289566-0227-4677-975E-2598E84B9B58}" srcOrd="0" destOrd="0" parTransId="{041AD01C-E887-4D81-ACD9-5AD899B55B28}" sibTransId="{A509AFF5-3BDC-4689-8B30-19128D6CE0AA}"/>
    <dgm:cxn modelId="{A447BAF7-5AD6-47FE-8DEF-8B57460FCA79}" type="presOf" srcId="{A138BA2B-90F5-4E54-9A79-190F1B67A0CC}" destId="{A26D524E-A01C-43CB-8989-A3BA462B685B}" srcOrd="0" destOrd="0" presId="urn:microsoft.com/office/officeart/2008/layout/PictureStrips"/>
    <dgm:cxn modelId="{BD7D5C33-48A8-4007-A050-C0D02E722D65}" type="presOf" srcId="{5DDB4059-44B2-47DA-9EFE-E9F5513F4FAE}" destId="{3EDCF3B2-8CC5-4791-A290-C952941043D1}" srcOrd="0" destOrd="0" presId="urn:microsoft.com/office/officeart/2008/layout/PictureStrips"/>
    <dgm:cxn modelId="{F59CF19E-3EEA-4796-BB4A-7EFECC7A8E74}" type="presOf" srcId="{1E00A439-13AB-42C3-ACE0-3228D0190199}" destId="{8566F5DF-17BD-482D-8710-43C64E4697BE}" srcOrd="0" destOrd="0" presId="urn:microsoft.com/office/officeart/2008/layout/PictureStrips"/>
    <dgm:cxn modelId="{CB4B59EF-1D1D-449C-8C1F-FC5D9E531892}" srcId="{A138BA2B-90F5-4E54-9A79-190F1B67A0CC}" destId="{5DDB4059-44B2-47DA-9EFE-E9F5513F4FAE}" srcOrd="3" destOrd="0" parTransId="{2AB9DDC2-17E9-4443-849C-C707A421C0A1}" sibTransId="{798CE7BE-DAAE-4CF8-9D52-D88684D98F32}"/>
    <dgm:cxn modelId="{2AB7C16D-0B76-46CA-A1BF-2C135B94E9D7}" type="presOf" srcId="{D60E1E84-5DD9-4216-97AC-A7C60D1C8305}" destId="{6B9E25E5-4CC1-46E5-A95C-B7AEAE34E0CE}" srcOrd="0" destOrd="0" presId="urn:microsoft.com/office/officeart/2008/layout/PictureStrips"/>
    <dgm:cxn modelId="{A30FBA6A-A0B5-4815-B0F3-AD6378828894}" srcId="{A138BA2B-90F5-4E54-9A79-190F1B67A0CC}" destId="{1E00A439-13AB-42C3-ACE0-3228D0190199}" srcOrd="1" destOrd="0" parTransId="{6E960227-6E12-4F33-B9B8-09D27522DF60}" sibTransId="{05C4FFD1-FC7E-477E-A040-6AA51AFC2447}"/>
    <dgm:cxn modelId="{2770F2AE-CB28-4951-BAB7-E8EF8BBA39D9}" type="presOf" srcId="{61289566-0227-4677-975E-2598E84B9B58}" destId="{51AA7FAB-188B-4530-8BCA-14DB531B6DBC}" srcOrd="0" destOrd="0" presId="urn:microsoft.com/office/officeart/2008/layout/PictureStrips"/>
    <dgm:cxn modelId="{BFFB2BE3-DE24-4863-ADC5-B525984BFD80}" type="presParOf" srcId="{A26D524E-A01C-43CB-8989-A3BA462B685B}" destId="{B02B20F2-8D5F-4177-8FEF-0C0449C8E558}" srcOrd="0" destOrd="0" presId="urn:microsoft.com/office/officeart/2008/layout/PictureStrips"/>
    <dgm:cxn modelId="{982ED4B1-9F51-4F58-B035-1E9A58602DCE}" type="presParOf" srcId="{B02B20F2-8D5F-4177-8FEF-0C0449C8E558}" destId="{51AA7FAB-188B-4530-8BCA-14DB531B6DBC}" srcOrd="0" destOrd="0" presId="urn:microsoft.com/office/officeart/2008/layout/PictureStrips"/>
    <dgm:cxn modelId="{E0475F7E-63A6-4D98-96DB-88000A519770}" type="presParOf" srcId="{B02B20F2-8D5F-4177-8FEF-0C0449C8E558}" destId="{F8CB7DAF-B03A-496F-A7BA-14150A713F8E}" srcOrd="1" destOrd="0" presId="urn:microsoft.com/office/officeart/2008/layout/PictureStrips"/>
    <dgm:cxn modelId="{638D7C8B-112F-4877-907F-618C85DEEB6C}" type="presParOf" srcId="{A26D524E-A01C-43CB-8989-A3BA462B685B}" destId="{71250798-3F50-4AB1-93F1-FF9F1977C5CB}" srcOrd="1" destOrd="0" presId="urn:microsoft.com/office/officeart/2008/layout/PictureStrips"/>
    <dgm:cxn modelId="{CE35462F-DE71-4B67-8D07-58189B2A83F4}" type="presParOf" srcId="{A26D524E-A01C-43CB-8989-A3BA462B685B}" destId="{FEA685E4-BC99-4BAD-810D-463A3DE3185C}" srcOrd="2" destOrd="0" presId="urn:microsoft.com/office/officeart/2008/layout/PictureStrips"/>
    <dgm:cxn modelId="{D7D39FCD-29CD-4CA1-B55C-0A278C7343C8}" type="presParOf" srcId="{FEA685E4-BC99-4BAD-810D-463A3DE3185C}" destId="{8566F5DF-17BD-482D-8710-43C64E4697BE}" srcOrd="0" destOrd="0" presId="urn:microsoft.com/office/officeart/2008/layout/PictureStrips"/>
    <dgm:cxn modelId="{6C7D3625-22BC-4F2A-8A71-2BB4EADCD610}" type="presParOf" srcId="{FEA685E4-BC99-4BAD-810D-463A3DE3185C}" destId="{6C65074B-34B3-4284-9CE1-922881D3B7FA}" srcOrd="1" destOrd="0" presId="urn:microsoft.com/office/officeart/2008/layout/PictureStrips"/>
    <dgm:cxn modelId="{254EAFD9-C39C-4DC4-9A42-5AA9835C5588}" type="presParOf" srcId="{A26D524E-A01C-43CB-8989-A3BA462B685B}" destId="{E90280BC-86B9-416D-951E-F9D5342F9A1E}" srcOrd="3" destOrd="0" presId="urn:microsoft.com/office/officeart/2008/layout/PictureStrips"/>
    <dgm:cxn modelId="{6D586BC1-5BDD-4BF4-9DFD-4A8CADD0E1F7}" type="presParOf" srcId="{A26D524E-A01C-43CB-8989-A3BA462B685B}" destId="{15BF7C96-43DB-4A7B-8A6B-2242A0AC3280}" srcOrd="4" destOrd="0" presId="urn:microsoft.com/office/officeart/2008/layout/PictureStrips"/>
    <dgm:cxn modelId="{3F977C28-FA0E-48B1-A989-ADAD48DC9480}" type="presParOf" srcId="{15BF7C96-43DB-4A7B-8A6B-2242A0AC3280}" destId="{6B9E25E5-4CC1-46E5-A95C-B7AEAE34E0CE}" srcOrd="0" destOrd="0" presId="urn:microsoft.com/office/officeart/2008/layout/PictureStrips"/>
    <dgm:cxn modelId="{51FCBD0B-9F1F-4EA2-8C58-FFA4C52D5D38}" type="presParOf" srcId="{15BF7C96-43DB-4A7B-8A6B-2242A0AC3280}" destId="{F10B092F-87EC-4C00-8A90-3729F8B6C6C0}" srcOrd="1" destOrd="0" presId="urn:microsoft.com/office/officeart/2008/layout/PictureStrips"/>
    <dgm:cxn modelId="{BC95F118-E325-4D67-A72B-037FC0079C24}" type="presParOf" srcId="{A26D524E-A01C-43CB-8989-A3BA462B685B}" destId="{9604667E-F855-42EC-9584-0AAE119F7480}" srcOrd="5" destOrd="0" presId="urn:microsoft.com/office/officeart/2008/layout/PictureStrips"/>
    <dgm:cxn modelId="{B0ED198C-AE20-4346-892C-85892E87693A}" type="presParOf" srcId="{A26D524E-A01C-43CB-8989-A3BA462B685B}" destId="{00986C6B-5269-43BF-83EC-BBAE8E9517A5}" srcOrd="6" destOrd="0" presId="urn:microsoft.com/office/officeart/2008/layout/PictureStrips"/>
    <dgm:cxn modelId="{E534BD25-04CD-44A4-81D1-0B5140A2F4DC}" type="presParOf" srcId="{00986C6B-5269-43BF-83EC-BBAE8E9517A5}" destId="{3EDCF3B2-8CC5-4791-A290-C952941043D1}" srcOrd="0" destOrd="0" presId="urn:microsoft.com/office/officeart/2008/layout/PictureStrips"/>
    <dgm:cxn modelId="{70F5BF98-6C76-4073-BBBB-F58A937BC500}" type="presParOf" srcId="{00986C6B-5269-43BF-83EC-BBAE8E9517A5}" destId="{031A5162-2039-4A24-B83E-455DD303EF5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61319F-8F75-43B2-A823-762D70F05A84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8E6436-ECED-4ECF-8C7A-7333BDBA007E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3200" b="1" dirty="0" smtClean="0">
              <a:solidFill>
                <a:srgbClr val="002060"/>
              </a:solidFill>
            </a:rPr>
            <a:t>Базовый уровень</a:t>
          </a:r>
          <a:endParaRPr lang="ru-RU" sz="3200" b="1" dirty="0" smtClean="0">
            <a:solidFill>
              <a:srgbClr val="C00000"/>
            </a:solidFill>
          </a:endParaRPr>
        </a:p>
        <a:p>
          <a:pPr>
            <a:spcAft>
              <a:spcPct val="35000"/>
            </a:spcAft>
          </a:pPr>
          <a:r>
            <a:rPr lang="ru-RU" sz="2400" b="1" dirty="0" smtClean="0">
              <a:solidFill>
                <a:srgbClr val="002060"/>
              </a:solidFill>
            </a:rPr>
            <a:t>Программы для выявления способностей, проб, повышения мотивации к саморазвитию</a:t>
          </a:r>
          <a:endParaRPr lang="ru-RU" sz="2400" b="1" dirty="0">
            <a:solidFill>
              <a:srgbClr val="002060"/>
            </a:solidFill>
          </a:endParaRPr>
        </a:p>
      </dgm:t>
    </dgm:pt>
    <dgm:pt modelId="{5F0D9E01-A285-48F6-A534-BABDD3E988DD}" type="parTrans" cxnId="{E6F3C7AD-D6F4-41CA-B907-07FC96EDDF59}">
      <dgm:prSet/>
      <dgm:spPr/>
      <dgm:t>
        <a:bodyPr/>
        <a:lstStyle/>
        <a:p>
          <a:endParaRPr lang="ru-RU"/>
        </a:p>
      </dgm:t>
    </dgm:pt>
    <dgm:pt modelId="{65F50ED2-3AA7-4CF7-9700-B7E877F5AC25}" type="sibTrans" cxnId="{E6F3C7AD-D6F4-41CA-B907-07FC96EDDF59}">
      <dgm:prSet/>
      <dgm:spPr/>
      <dgm:t>
        <a:bodyPr/>
        <a:lstStyle/>
        <a:p>
          <a:endParaRPr lang="ru-RU"/>
        </a:p>
      </dgm:t>
    </dgm:pt>
    <dgm:pt modelId="{CEF69512-C2D4-4D3D-8BF4-BBB021F7603D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3200" b="1" dirty="0" smtClean="0">
              <a:solidFill>
                <a:srgbClr val="002060"/>
              </a:solidFill>
            </a:rPr>
            <a:t>Продвинутый уровень</a:t>
          </a:r>
          <a:endParaRPr lang="ru-RU" sz="3200" b="1" dirty="0" smtClean="0">
            <a:solidFill>
              <a:srgbClr val="C00000"/>
            </a:solidFill>
          </a:endParaRPr>
        </a:p>
        <a:p>
          <a:pPr>
            <a:spcAft>
              <a:spcPct val="35000"/>
            </a:spcAft>
          </a:pPr>
          <a:r>
            <a:rPr lang="ru-RU" sz="2400" b="1" dirty="0" smtClean="0">
              <a:solidFill>
                <a:srgbClr val="002060"/>
              </a:solidFill>
            </a:rPr>
            <a:t>Программы, обеспечивающие развитие способностей и талантов</a:t>
          </a:r>
          <a:endParaRPr lang="ru-RU" sz="2400" dirty="0"/>
        </a:p>
      </dgm:t>
    </dgm:pt>
    <dgm:pt modelId="{20DFB3F7-63F3-4231-BE85-0E9ACBB44B0C}" type="parTrans" cxnId="{6DC0AE69-1E5D-4F6A-876B-65B1E289ED3F}">
      <dgm:prSet/>
      <dgm:spPr/>
      <dgm:t>
        <a:bodyPr/>
        <a:lstStyle/>
        <a:p>
          <a:endParaRPr lang="ru-RU"/>
        </a:p>
      </dgm:t>
    </dgm:pt>
    <dgm:pt modelId="{662DAADF-CBFB-48A5-B000-8E12BABEE7E0}" type="sibTrans" cxnId="{6DC0AE69-1E5D-4F6A-876B-65B1E289ED3F}">
      <dgm:prSet/>
      <dgm:spPr/>
      <dgm:t>
        <a:bodyPr/>
        <a:lstStyle/>
        <a:p>
          <a:endParaRPr lang="ru-RU"/>
        </a:p>
      </dgm:t>
    </dgm:pt>
    <dgm:pt modelId="{731B235F-05D0-4614-B46F-3EF2EDFC8FE4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3200" b="1" dirty="0" smtClean="0">
              <a:solidFill>
                <a:srgbClr val="002060"/>
              </a:solidFill>
            </a:rPr>
            <a:t>Профильный уровень</a:t>
          </a:r>
          <a:endParaRPr lang="ru-RU" sz="3200" b="1" dirty="0" smtClean="0">
            <a:solidFill>
              <a:srgbClr val="C00000"/>
            </a:solidFill>
          </a:endParaRPr>
        </a:p>
        <a:p>
          <a:pPr>
            <a:spcAft>
              <a:spcPct val="35000"/>
            </a:spcAft>
          </a:pPr>
          <a:r>
            <a:rPr lang="ru-RU" sz="2400" b="1" dirty="0" smtClean="0">
              <a:solidFill>
                <a:srgbClr val="002060"/>
              </a:solidFill>
            </a:rPr>
            <a:t>Программы подготовки к олимпиадам, конкурсам, направленные на достижение высоких результатов</a:t>
          </a:r>
          <a:endParaRPr lang="ru-RU" sz="2400" dirty="0"/>
        </a:p>
      </dgm:t>
    </dgm:pt>
    <dgm:pt modelId="{82E7EA0C-4CFB-4E17-BEB3-681CE8A4E080}" type="parTrans" cxnId="{57084EBA-34C9-494D-9AE1-34F1ACA6AD4C}">
      <dgm:prSet/>
      <dgm:spPr/>
      <dgm:t>
        <a:bodyPr/>
        <a:lstStyle/>
        <a:p>
          <a:endParaRPr lang="ru-RU"/>
        </a:p>
      </dgm:t>
    </dgm:pt>
    <dgm:pt modelId="{BCF8E64F-F493-4DA3-8D24-3CA33225DEB6}" type="sibTrans" cxnId="{57084EBA-34C9-494D-9AE1-34F1ACA6AD4C}">
      <dgm:prSet/>
      <dgm:spPr/>
      <dgm:t>
        <a:bodyPr/>
        <a:lstStyle/>
        <a:p>
          <a:endParaRPr lang="ru-RU"/>
        </a:p>
      </dgm:t>
    </dgm:pt>
    <dgm:pt modelId="{BE07D543-FFE1-4A4F-96A8-8710CF871BEA}" type="pres">
      <dgm:prSet presAssocID="{5C61319F-8F75-43B2-A823-762D70F05A8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F8AC05-27C7-4691-B595-4397F949E310}" type="pres">
      <dgm:prSet presAssocID="{CD8E6436-ECED-4ECF-8C7A-7333BDBA007E}" presName="parentLin" presStyleCnt="0"/>
      <dgm:spPr/>
    </dgm:pt>
    <dgm:pt modelId="{24E32F49-AD25-43C4-8695-16DFE675D571}" type="pres">
      <dgm:prSet presAssocID="{CD8E6436-ECED-4ECF-8C7A-7333BDBA007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FF6E1B2-78B2-4FE8-B11B-741DEE9232B3}" type="pres">
      <dgm:prSet presAssocID="{CD8E6436-ECED-4ECF-8C7A-7333BDBA007E}" presName="parentText" presStyleLbl="node1" presStyleIdx="0" presStyleCnt="3" custScaleX="111996" custScaleY="123472" custLinFactNeighborX="-5115" custLinFactNeighborY="-8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E83C1-7699-4842-9476-64E6B36EA516}" type="pres">
      <dgm:prSet presAssocID="{CD8E6436-ECED-4ECF-8C7A-7333BDBA007E}" presName="negativeSpace" presStyleCnt="0"/>
      <dgm:spPr/>
    </dgm:pt>
    <dgm:pt modelId="{F2686B9E-8AAB-4E39-9E05-B76C77C16320}" type="pres">
      <dgm:prSet presAssocID="{CD8E6436-ECED-4ECF-8C7A-7333BDBA007E}" presName="childText" presStyleLbl="conFgAcc1" presStyleIdx="0" presStyleCnt="3">
        <dgm:presLayoutVars>
          <dgm:bulletEnabled val="1"/>
        </dgm:presLayoutVars>
      </dgm:prSet>
      <dgm:spPr/>
    </dgm:pt>
    <dgm:pt modelId="{2B0C7E28-8689-4EF2-B493-A3F047FD7A2F}" type="pres">
      <dgm:prSet presAssocID="{65F50ED2-3AA7-4CF7-9700-B7E877F5AC25}" presName="spaceBetweenRectangles" presStyleCnt="0"/>
      <dgm:spPr/>
    </dgm:pt>
    <dgm:pt modelId="{7E859D93-1CEC-4197-97B3-A28528B9BFB4}" type="pres">
      <dgm:prSet presAssocID="{CEF69512-C2D4-4D3D-8BF4-BBB021F7603D}" presName="parentLin" presStyleCnt="0"/>
      <dgm:spPr/>
    </dgm:pt>
    <dgm:pt modelId="{36DF9AD4-F7F8-400A-9C26-DB639CCCB065}" type="pres">
      <dgm:prSet presAssocID="{CEF69512-C2D4-4D3D-8BF4-BBB021F7603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1FD8898-F0F1-4BAE-AD50-A80B54902BD8}" type="pres">
      <dgm:prSet presAssocID="{CEF69512-C2D4-4D3D-8BF4-BBB021F7603D}" presName="parentText" presStyleLbl="node1" presStyleIdx="1" presStyleCnt="3" custScaleX="110292" custScaleY="1128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A207F-4952-4285-857A-47EFA2CD687F}" type="pres">
      <dgm:prSet presAssocID="{CEF69512-C2D4-4D3D-8BF4-BBB021F7603D}" presName="negativeSpace" presStyleCnt="0"/>
      <dgm:spPr/>
    </dgm:pt>
    <dgm:pt modelId="{B6F2ED11-DEA6-4D29-9A36-A3188231D0CB}" type="pres">
      <dgm:prSet presAssocID="{CEF69512-C2D4-4D3D-8BF4-BBB021F7603D}" presName="childText" presStyleLbl="conFgAcc1" presStyleIdx="1" presStyleCnt="3">
        <dgm:presLayoutVars>
          <dgm:bulletEnabled val="1"/>
        </dgm:presLayoutVars>
      </dgm:prSet>
      <dgm:spPr/>
    </dgm:pt>
    <dgm:pt modelId="{D25DCAEA-3C39-4FB2-B926-2F5BA30F1C62}" type="pres">
      <dgm:prSet presAssocID="{662DAADF-CBFB-48A5-B000-8E12BABEE7E0}" presName="spaceBetweenRectangles" presStyleCnt="0"/>
      <dgm:spPr/>
    </dgm:pt>
    <dgm:pt modelId="{58262F24-AFE9-4332-BAC9-71F9BF7E9B02}" type="pres">
      <dgm:prSet presAssocID="{731B235F-05D0-4614-B46F-3EF2EDFC8FE4}" presName="parentLin" presStyleCnt="0"/>
      <dgm:spPr/>
    </dgm:pt>
    <dgm:pt modelId="{DAC68011-8C13-403B-9F55-E17F79992401}" type="pres">
      <dgm:prSet presAssocID="{731B235F-05D0-4614-B46F-3EF2EDFC8FE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B17567A-B470-40D2-A23C-7FAB7649ED3C}" type="pres">
      <dgm:prSet presAssocID="{731B235F-05D0-4614-B46F-3EF2EDFC8FE4}" presName="parentText" presStyleLbl="node1" presStyleIdx="2" presStyleCnt="3" custScaleX="109500" custScaleY="1056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88C4A-E5D3-456B-9D46-4927D9A75F03}" type="pres">
      <dgm:prSet presAssocID="{731B235F-05D0-4614-B46F-3EF2EDFC8FE4}" presName="negativeSpace" presStyleCnt="0"/>
      <dgm:spPr/>
    </dgm:pt>
    <dgm:pt modelId="{72DEB26F-0934-4354-8EB4-10030AA4C765}" type="pres">
      <dgm:prSet presAssocID="{731B235F-05D0-4614-B46F-3EF2EDFC8FE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7084EBA-34C9-494D-9AE1-34F1ACA6AD4C}" srcId="{5C61319F-8F75-43B2-A823-762D70F05A84}" destId="{731B235F-05D0-4614-B46F-3EF2EDFC8FE4}" srcOrd="2" destOrd="0" parTransId="{82E7EA0C-4CFB-4E17-BEB3-681CE8A4E080}" sibTransId="{BCF8E64F-F493-4DA3-8D24-3CA33225DEB6}"/>
    <dgm:cxn modelId="{C42461AD-56BF-4E4F-A4D1-FFABA7DC651B}" type="presOf" srcId="{CD8E6436-ECED-4ECF-8C7A-7333BDBA007E}" destId="{1FF6E1B2-78B2-4FE8-B11B-741DEE9232B3}" srcOrd="1" destOrd="0" presId="urn:microsoft.com/office/officeart/2005/8/layout/list1"/>
    <dgm:cxn modelId="{5C9098B7-CA26-4934-992C-8CC707105124}" type="presOf" srcId="{CEF69512-C2D4-4D3D-8BF4-BBB021F7603D}" destId="{21FD8898-F0F1-4BAE-AD50-A80B54902BD8}" srcOrd="1" destOrd="0" presId="urn:microsoft.com/office/officeart/2005/8/layout/list1"/>
    <dgm:cxn modelId="{4A89CA53-BA4E-4C06-82D9-3DD99E8FB048}" type="presOf" srcId="{CD8E6436-ECED-4ECF-8C7A-7333BDBA007E}" destId="{24E32F49-AD25-43C4-8695-16DFE675D571}" srcOrd="0" destOrd="0" presId="urn:microsoft.com/office/officeart/2005/8/layout/list1"/>
    <dgm:cxn modelId="{ADAC834E-2127-4DDA-9BA4-CC6F09CD3C27}" type="presOf" srcId="{731B235F-05D0-4614-B46F-3EF2EDFC8FE4}" destId="{2B17567A-B470-40D2-A23C-7FAB7649ED3C}" srcOrd="1" destOrd="0" presId="urn:microsoft.com/office/officeart/2005/8/layout/list1"/>
    <dgm:cxn modelId="{E6F3C7AD-D6F4-41CA-B907-07FC96EDDF59}" srcId="{5C61319F-8F75-43B2-A823-762D70F05A84}" destId="{CD8E6436-ECED-4ECF-8C7A-7333BDBA007E}" srcOrd="0" destOrd="0" parTransId="{5F0D9E01-A285-48F6-A534-BABDD3E988DD}" sibTransId="{65F50ED2-3AA7-4CF7-9700-B7E877F5AC25}"/>
    <dgm:cxn modelId="{0E45EBD3-04C0-445D-9DA3-B3EC5D1EE0AC}" type="presOf" srcId="{5C61319F-8F75-43B2-A823-762D70F05A84}" destId="{BE07D543-FFE1-4A4F-96A8-8710CF871BEA}" srcOrd="0" destOrd="0" presId="urn:microsoft.com/office/officeart/2005/8/layout/list1"/>
    <dgm:cxn modelId="{150ED9ED-3324-483B-8249-2B309CFCB65E}" type="presOf" srcId="{CEF69512-C2D4-4D3D-8BF4-BBB021F7603D}" destId="{36DF9AD4-F7F8-400A-9C26-DB639CCCB065}" srcOrd="0" destOrd="0" presId="urn:microsoft.com/office/officeart/2005/8/layout/list1"/>
    <dgm:cxn modelId="{B40AB070-B7FD-4A5A-ACC6-AAFD0A4B2090}" type="presOf" srcId="{731B235F-05D0-4614-B46F-3EF2EDFC8FE4}" destId="{DAC68011-8C13-403B-9F55-E17F79992401}" srcOrd="0" destOrd="0" presId="urn:microsoft.com/office/officeart/2005/8/layout/list1"/>
    <dgm:cxn modelId="{6DC0AE69-1E5D-4F6A-876B-65B1E289ED3F}" srcId="{5C61319F-8F75-43B2-A823-762D70F05A84}" destId="{CEF69512-C2D4-4D3D-8BF4-BBB021F7603D}" srcOrd="1" destOrd="0" parTransId="{20DFB3F7-63F3-4231-BE85-0E9ACBB44B0C}" sibTransId="{662DAADF-CBFB-48A5-B000-8E12BABEE7E0}"/>
    <dgm:cxn modelId="{754D8937-FB24-4EA5-B974-9FF505A4082F}" type="presParOf" srcId="{BE07D543-FFE1-4A4F-96A8-8710CF871BEA}" destId="{EEF8AC05-27C7-4691-B595-4397F949E310}" srcOrd="0" destOrd="0" presId="urn:microsoft.com/office/officeart/2005/8/layout/list1"/>
    <dgm:cxn modelId="{8644FF68-7490-4B14-9C67-D03C49FBB2B4}" type="presParOf" srcId="{EEF8AC05-27C7-4691-B595-4397F949E310}" destId="{24E32F49-AD25-43C4-8695-16DFE675D571}" srcOrd="0" destOrd="0" presId="urn:microsoft.com/office/officeart/2005/8/layout/list1"/>
    <dgm:cxn modelId="{0FE5A7F3-FDF3-465A-A58F-B208FC456062}" type="presParOf" srcId="{EEF8AC05-27C7-4691-B595-4397F949E310}" destId="{1FF6E1B2-78B2-4FE8-B11B-741DEE9232B3}" srcOrd="1" destOrd="0" presId="urn:microsoft.com/office/officeart/2005/8/layout/list1"/>
    <dgm:cxn modelId="{69DB7DCC-A7CA-48F6-B167-9C10D1145F2A}" type="presParOf" srcId="{BE07D543-FFE1-4A4F-96A8-8710CF871BEA}" destId="{3CBE83C1-7699-4842-9476-64E6B36EA516}" srcOrd="1" destOrd="0" presId="urn:microsoft.com/office/officeart/2005/8/layout/list1"/>
    <dgm:cxn modelId="{84A5CB61-4CFA-41B0-BA8F-93E9B092EE0E}" type="presParOf" srcId="{BE07D543-FFE1-4A4F-96A8-8710CF871BEA}" destId="{F2686B9E-8AAB-4E39-9E05-B76C77C16320}" srcOrd="2" destOrd="0" presId="urn:microsoft.com/office/officeart/2005/8/layout/list1"/>
    <dgm:cxn modelId="{28CA5A26-B13D-4978-9DC5-B3A64F757840}" type="presParOf" srcId="{BE07D543-FFE1-4A4F-96A8-8710CF871BEA}" destId="{2B0C7E28-8689-4EF2-B493-A3F047FD7A2F}" srcOrd="3" destOrd="0" presId="urn:microsoft.com/office/officeart/2005/8/layout/list1"/>
    <dgm:cxn modelId="{370ACD44-D351-43F5-8574-A7539DFD43A6}" type="presParOf" srcId="{BE07D543-FFE1-4A4F-96A8-8710CF871BEA}" destId="{7E859D93-1CEC-4197-97B3-A28528B9BFB4}" srcOrd="4" destOrd="0" presId="urn:microsoft.com/office/officeart/2005/8/layout/list1"/>
    <dgm:cxn modelId="{864F7CB5-6004-4229-A8A1-C4474E242FD5}" type="presParOf" srcId="{7E859D93-1CEC-4197-97B3-A28528B9BFB4}" destId="{36DF9AD4-F7F8-400A-9C26-DB639CCCB065}" srcOrd="0" destOrd="0" presId="urn:microsoft.com/office/officeart/2005/8/layout/list1"/>
    <dgm:cxn modelId="{5BB2FFA9-CD0F-4A1F-A9A5-AA4453045568}" type="presParOf" srcId="{7E859D93-1CEC-4197-97B3-A28528B9BFB4}" destId="{21FD8898-F0F1-4BAE-AD50-A80B54902BD8}" srcOrd="1" destOrd="0" presId="urn:microsoft.com/office/officeart/2005/8/layout/list1"/>
    <dgm:cxn modelId="{2367AF63-924C-40D7-B30E-CB5F7E265FE9}" type="presParOf" srcId="{BE07D543-FFE1-4A4F-96A8-8710CF871BEA}" destId="{D46A207F-4952-4285-857A-47EFA2CD687F}" srcOrd="5" destOrd="0" presId="urn:microsoft.com/office/officeart/2005/8/layout/list1"/>
    <dgm:cxn modelId="{8BF39C8C-032E-47D1-82AA-19305090FC25}" type="presParOf" srcId="{BE07D543-FFE1-4A4F-96A8-8710CF871BEA}" destId="{B6F2ED11-DEA6-4D29-9A36-A3188231D0CB}" srcOrd="6" destOrd="0" presId="urn:microsoft.com/office/officeart/2005/8/layout/list1"/>
    <dgm:cxn modelId="{C0654EFF-7B40-43B4-B47E-BB9F5BAF8416}" type="presParOf" srcId="{BE07D543-FFE1-4A4F-96A8-8710CF871BEA}" destId="{D25DCAEA-3C39-4FB2-B926-2F5BA30F1C62}" srcOrd="7" destOrd="0" presId="urn:microsoft.com/office/officeart/2005/8/layout/list1"/>
    <dgm:cxn modelId="{AC94EDFF-0252-46DD-B8B8-DAF2BD938D7D}" type="presParOf" srcId="{BE07D543-FFE1-4A4F-96A8-8710CF871BEA}" destId="{58262F24-AFE9-4332-BAC9-71F9BF7E9B02}" srcOrd="8" destOrd="0" presId="urn:microsoft.com/office/officeart/2005/8/layout/list1"/>
    <dgm:cxn modelId="{21842611-7AAF-46DE-93B5-B1FEDE625D02}" type="presParOf" srcId="{58262F24-AFE9-4332-BAC9-71F9BF7E9B02}" destId="{DAC68011-8C13-403B-9F55-E17F79992401}" srcOrd="0" destOrd="0" presId="urn:microsoft.com/office/officeart/2005/8/layout/list1"/>
    <dgm:cxn modelId="{3F4E57FF-F82F-4F66-A2E1-E3675DEF061A}" type="presParOf" srcId="{58262F24-AFE9-4332-BAC9-71F9BF7E9B02}" destId="{2B17567A-B470-40D2-A23C-7FAB7649ED3C}" srcOrd="1" destOrd="0" presId="urn:microsoft.com/office/officeart/2005/8/layout/list1"/>
    <dgm:cxn modelId="{544DB805-F183-42FA-80A7-E217E064459E}" type="presParOf" srcId="{BE07D543-FFE1-4A4F-96A8-8710CF871BEA}" destId="{32588C4A-E5D3-456B-9D46-4927D9A75F03}" srcOrd="9" destOrd="0" presId="urn:microsoft.com/office/officeart/2005/8/layout/list1"/>
    <dgm:cxn modelId="{8F5CF9F3-3F77-4BC3-B79B-E7BD7D246094}" type="presParOf" srcId="{BE07D543-FFE1-4A4F-96A8-8710CF871BEA}" destId="{72DEB26F-0934-4354-8EB4-10030AA4C76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5E1DE0-3CB2-44C9-9307-B57F1F991BB6}" type="doc">
      <dgm:prSet loTypeId="urn:microsoft.com/office/officeart/2005/8/layout/vList3" loCatId="list" qsTypeId="urn:microsoft.com/office/officeart/2005/8/quickstyle/simple1" qsCatId="simple" csTypeId="urn:microsoft.com/office/officeart/2005/8/colors/accent1_1" csCatId="accent1" phldr="1"/>
      <dgm:spPr/>
    </dgm:pt>
    <dgm:pt modelId="{83BA099E-0128-4982-8E83-2285763B4AA7}">
      <dgm:prSet phldrT="[Текст]" custT="1"/>
      <dgm:spPr/>
      <dgm:t>
        <a:bodyPr/>
        <a:lstStyle/>
        <a:p>
          <a:r>
            <a:rPr lang="ru-RU" sz="1500" b="1" dirty="0" smtClean="0"/>
            <a:t>ЮЖНО-УРАЛЬСКИЙ ГОСУДАРСТВЕННЫЙ УНИВЕРСИТЕТ (НАЦИОНАЛЬНЫЙ ИССЛЕДОВАТЕЛЬСКИЙ УНИВЕРСИТЕТ)</a:t>
          </a:r>
          <a:endParaRPr lang="ru-RU" sz="1500" b="1" dirty="0"/>
        </a:p>
      </dgm:t>
    </dgm:pt>
    <dgm:pt modelId="{C5487D78-E1B9-45D0-8A4F-E62080628969}" type="parTrans" cxnId="{01800241-F890-4F26-8F74-CEB54B2BB822}">
      <dgm:prSet/>
      <dgm:spPr/>
      <dgm:t>
        <a:bodyPr/>
        <a:lstStyle/>
        <a:p>
          <a:endParaRPr lang="ru-RU"/>
        </a:p>
      </dgm:t>
    </dgm:pt>
    <dgm:pt modelId="{97D8C302-C5AD-494B-A78F-A5D571BF44F0}" type="sibTrans" cxnId="{01800241-F890-4F26-8F74-CEB54B2BB822}">
      <dgm:prSet/>
      <dgm:spPr/>
      <dgm:t>
        <a:bodyPr/>
        <a:lstStyle/>
        <a:p>
          <a:endParaRPr lang="ru-RU"/>
        </a:p>
      </dgm:t>
    </dgm:pt>
    <dgm:pt modelId="{D6C25A80-9920-4440-AA8A-1A02D560FF5F}">
      <dgm:prSet phldrT="[Текст]"/>
      <dgm:spPr/>
      <dgm:t>
        <a:bodyPr/>
        <a:lstStyle/>
        <a:p>
          <a:r>
            <a:rPr lang="ru-RU" b="1" dirty="0" smtClean="0"/>
            <a:t>ЧЕЛЯБИНСКИЙ ГОСУДАРСТВЕННЫЙ УНИВЕРСИТЕТ</a:t>
          </a:r>
          <a:endParaRPr lang="ru-RU" b="1" dirty="0"/>
        </a:p>
      </dgm:t>
    </dgm:pt>
    <dgm:pt modelId="{BAF3757B-113C-4C8A-BCE0-CC34E2AC3D58}" type="parTrans" cxnId="{FC5434E4-1550-4F22-956F-C577CD0B6D29}">
      <dgm:prSet/>
      <dgm:spPr/>
      <dgm:t>
        <a:bodyPr/>
        <a:lstStyle/>
        <a:p>
          <a:endParaRPr lang="ru-RU"/>
        </a:p>
      </dgm:t>
    </dgm:pt>
    <dgm:pt modelId="{44660495-0AA8-4974-83A1-C08FCF31A646}" type="sibTrans" cxnId="{FC5434E4-1550-4F22-956F-C577CD0B6D29}">
      <dgm:prSet/>
      <dgm:spPr/>
      <dgm:t>
        <a:bodyPr/>
        <a:lstStyle/>
        <a:p>
          <a:endParaRPr lang="ru-RU"/>
        </a:p>
      </dgm:t>
    </dgm:pt>
    <dgm:pt modelId="{9B9CC5B4-F55E-44A2-BABB-1912896F5A7A}">
      <dgm:prSet phldrT="[Текст]" custT="1"/>
      <dgm:spPr/>
      <dgm:t>
        <a:bodyPr/>
        <a:lstStyle/>
        <a:p>
          <a:r>
            <a:rPr lang="ru-RU" sz="1500" b="1" dirty="0" smtClean="0"/>
            <a:t>ЮЖНО-УРАЛЬСКИЙ ГОСУДАРСТВЕННЫЙ МЕДИЦИНСКИЙ УНИВЕРСИТЕТ</a:t>
          </a:r>
          <a:endParaRPr lang="ru-RU" sz="1500" b="1" dirty="0"/>
        </a:p>
      </dgm:t>
    </dgm:pt>
    <dgm:pt modelId="{FD14E68E-A6A6-48F7-9338-E2FAEDC11DE4}" type="parTrans" cxnId="{D75A4086-18ED-41C5-A62B-6176AA95C5C2}">
      <dgm:prSet/>
      <dgm:spPr/>
      <dgm:t>
        <a:bodyPr/>
        <a:lstStyle/>
        <a:p>
          <a:endParaRPr lang="ru-RU"/>
        </a:p>
      </dgm:t>
    </dgm:pt>
    <dgm:pt modelId="{4EC21337-A989-4081-8E88-93BFA608CA6B}" type="sibTrans" cxnId="{D75A4086-18ED-41C5-A62B-6176AA95C5C2}">
      <dgm:prSet/>
      <dgm:spPr/>
      <dgm:t>
        <a:bodyPr/>
        <a:lstStyle/>
        <a:p>
          <a:endParaRPr lang="ru-RU"/>
        </a:p>
      </dgm:t>
    </dgm:pt>
    <dgm:pt modelId="{FCD96D6D-F75B-47EB-8F04-35CA0FB60B7F}">
      <dgm:prSet/>
      <dgm:spPr/>
      <dgm:t>
        <a:bodyPr/>
        <a:lstStyle/>
        <a:p>
          <a:r>
            <a:rPr lang="ru-RU" b="1" dirty="0" smtClean="0"/>
            <a:t>МОСКОВСКИЙ ФИЗИКО-ТЕХНИЧЕСКИЙ ИНСТИТУТ</a:t>
          </a:r>
          <a:endParaRPr lang="ru-RU" b="1" dirty="0"/>
        </a:p>
      </dgm:t>
    </dgm:pt>
    <dgm:pt modelId="{38BD683B-7F14-4774-BE9E-5854CE3FDCFC}" type="parTrans" cxnId="{7B9ABE8D-82A4-40B1-A89A-F7D7A26D7EC9}">
      <dgm:prSet/>
      <dgm:spPr/>
      <dgm:t>
        <a:bodyPr/>
        <a:lstStyle/>
        <a:p>
          <a:endParaRPr lang="ru-RU"/>
        </a:p>
      </dgm:t>
    </dgm:pt>
    <dgm:pt modelId="{9B61A20D-5F94-4AB5-8DF4-7382BAA37A2E}" type="sibTrans" cxnId="{7B9ABE8D-82A4-40B1-A89A-F7D7A26D7EC9}">
      <dgm:prSet/>
      <dgm:spPr/>
      <dgm:t>
        <a:bodyPr/>
        <a:lstStyle/>
        <a:p>
          <a:endParaRPr lang="ru-RU"/>
        </a:p>
      </dgm:t>
    </dgm:pt>
    <dgm:pt modelId="{9D007AB9-120A-4EB7-BF09-CABC2D6EA15E}">
      <dgm:prSet/>
      <dgm:spPr/>
      <dgm:t>
        <a:bodyPr/>
        <a:lstStyle/>
        <a:p>
          <a:r>
            <a:rPr lang="ru-RU" b="1" dirty="0" smtClean="0"/>
            <a:t>МАГНИТОГОРСКИЙ ГОСУДАРСТВЕННЫЙ ТЕХНИЧЕСКИЙ УНИВЕРСИТЕТ</a:t>
          </a:r>
          <a:endParaRPr lang="ru-RU" b="1" dirty="0"/>
        </a:p>
      </dgm:t>
    </dgm:pt>
    <dgm:pt modelId="{622D91D7-A203-43CA-8763-A14BFDFDB86A}" type="parTrans" cxnId="{75794726-5442-4027-AC5B-F3F0F4777651}">
      <dgm:prSet/>
      <dgm:spPr/>
      <dgm:t>
        <a:bodyPr/>
        <a:lstStyle/>
        <a:p>
          <a:endParaRPr lang="ru-RU"/>
        </a:p>
      </dgm:t>
    </dgm:pt>
    <dgm:pt modelId="{6A809217-B78E-471D-B24C-58431BAC7179}" type="sibTrans" cxnId="{75794726-5442-4027-AC5B-F3F0F4777651}">
      <dgm:prSet/>
      <dgm:spPr/>
      <dgm:t>
        <a:bodyPr/>
        <a:lstStyle/>
        <a:p>
          <a:endParaRPr lang="ru-RU"/>
        </a:p>
      </dgm:t>
    </dgm:pt>
    <dgm:pt modelId="{8D384EB7-E1E8-480A-8272-73B38F3F7AA4}" type="pres">
      <dgm:prSet presAssocID="{105E1DE0-3CB2-44C9-9307-B57F1F991BB6}" presName="linearFlow" presStyleCnt="0">
        <dgm:presLayoutVars>
          <dgm:dir/>
          <dgm:resizeHandles val="exact"/>
        </dgm:presLayoutVars>
      </dgm:prSet>
      <dgm:spPr/>
    </dgm:pt>
    <dgm:pt modelId="{015E6BF6-0802-4D14-AA77-8E280D82C096}" type="pres">
      <dgm:prSet presAssocID="{83BA099E-0128-4982-8E83-2285763B4AA7}" presName="composite" presStyleCnt="0"/>
      <dgm:spPr/>
    </dgm:pt>
    <dgm:pt modelId="{E56F8168-3EE3-4AB7-A6C4-445EB06E527E}" type="pres">
      <dgm:prSet presAssocID="{83BA099E-0128-4982-8E83-2285763B4AA7}" presName="imgShp" presStyleLbl="fgImgPlace1" presStyleIdx="0" presStyleCnt="5" custLinFactNeighborX="1474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CE2A01C-A5FD-4C47-9DDC-42705CC5DBB4}" type="pres">
      <dgm:prSet presAssocID="{83BA099E-0128-4982-8E83-2285763B4AA7}" presName="txShp" presStyleLbl="node1" presStyleIdx="0" presStyleCnt="5" custScaleX="118499" custScaleY="123132" custLinFactNeighborX="11576" custLinFactNeighborY="6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90372-009D-4AED-9763-0AEA62EAA222}" type="pres">
      <dgm:prSet presAssocID="{97D8C302-C5AD-494B-A78F-A5D571BF44F0}" presName="spacing" presStyleCnt="0"/>
      <dgm:spPr/>
    </dgm:pt>
    <dgm:pt modelId="{CCF5AB38-156B-4D9D-B26D-1908BE52CE55}" type="pres">
      <dgm:prSet presAssocID="{FCD96D6D-F75B-47EB-8F04-35CA0FB60B7F}" presName="composite" presStyleCnt="0"/>
      <dgm:spPr/>
    </dgm:pt>
    <dgm:pt modelId="{C8D10E8D-B700-44F4-9149-12547BA6AAF6}" type="pres">
      <dgm:prSet presAssocID="{FCD96D6D-F75B-47EB-8F04-35CA0FB60B7F}" presName="imgShp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7ABD0740-B520-4E4B-A517-D9A28D6AF395}" type="pres">
      <dgm:prSet presAssocID="{FCD96D6D-F75B-47EB-8F04-35CA0FB60B7F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1272DC-A51C-479F-9607-E14E84B12268}" type="pres">
      <dgm:prSet presAssocID="{9B61A20D-5F94-4AB5-8DF4-7382BAA37A2E}" presName="spacing" presStyleCnt="0"/>
      <dgm:spPr/>
    </dgm:pt>
    <dgm:pt modelId="{B73F3A88-D1AD-42FB-BD96-B9F5E6E0743E}" type="pres">
      <dgm:prSet presAssocID="{D6C25A80-9920-4440-AA8A-1A02D560FF5F}" presName="composite" presStyleCnt="0"/>
      <dgm:spPr/>
    </dgm:pt>
    <dgm:pt modelId="{532E239F-A954-40FC-BF89-75384CB261EC}" type="pres">
      <dgm:prSet presAssocID="{D6C25A80-9920-4440-AA8A-1A02D560FF5F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3226BC0-831A-4727-85EE-77CECBEA594D}" type="pres">
      <dgm:prSet presAssocID="{D6C25A80-9920-4440-AA8A-1A02D560FF5F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B5EA12-3E26-4791-80FE-E6A26673A707}" type="pres">
      <dgm:prSet presAssocID="{44660495-0AA8-4974-83A1-C08FCF31A646}" presName="spacing" presStyleCnt="0"/>
      <dgm:spPr/>
    </dgm:pt>
    <dgm:pt modelId="{A1F24978-640C-42D6-B02E-C645048DB9F3}" type="pres">
      <dgm:prSet presAssocID="{9B9CC5B4-F55E-44A2-BABB-1912896F5A7A}" presName="composite" presStyleCnt="0"/>
      <dgm:spPr/>
    </dgm:pt>
    <dgm:pt modelId="{BAB3089A-45AF-4531-8556-95B377295EC3}" type="pres">
      <dgm:prSet presAssocID="{9B9CC5B4-F55E-44A2-BABB-1912896F5A7A}" presName="imgShp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4304945-A8A0-44E0-AB2D-E2D57FB48CB9}" type="pres">
      <dgm:prSet presAssocID="{9B9CC5B4-F55E-44A2-BABB-1912896F5A7A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A8CF6-F6E1-4DB6-831E-04AED860D9E1}" type="pres">
      <dgm:prSet presAssocID="{4EC21337-A989-4081-8E88-93BFA608CA6B}" presName="spacing" presStyleCnt="0"/>
      <dgm:spPr/>
    </dgm:pt>
    <dgm:pt modelId="{57CD2F36-C64F-401E-99E2-939D119F02FB}" type="pres">
      <dgm:prSet presAssocID="{9D007AB9-120A-4EB7-BF09-CABC2D6EA15E}" presName="composite" presStyleCnt="0"/>
      <dgm:spPr/>
    </dgm:pt>
    <dgm:pt modelId="{8687A98A-7929-4F80-9603-44B6A160635C}" type="pres">
      <dgm:prSet presAssocID="{9D007AB9-120A-4EB7-BF09-CABC2D6EA15E}" presName="imgShp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5A1B90AA-9A1A-47BC-92C4-ABFF2EE32D79}" type="pres">
      <dgm:prSet presAssocID="{9D007AB9-120A-4EB7-BF09-CABC2D6EA15E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794726-5442-4027-AC5B-F3F0F4777651}" srcId="{105E1DE0-3CB2-44C9-9307-B57F1F991BB6}" destId="{9D007AB9-120A-4EB7-BF09-CABC2D6EA15E}" srcOrd="4" destOrd="0" parTransId="{622D91D7-A203-43CA-8763-A14BFDFDB86A}" sibTransId="{6A809217-B78E-471D-B24C-58431BAC7179}"/>
    <dgm:cxn modelId="{53C11C31-F9D8-41CA-B615-2152168095A4}" type="presOf" srcId="{FCD96D6D-F75B-47EB-8F04-35CA0FB60B7F}" destId="{7ABD0740-B520-4E4B-A517-D9A28D6AF395}" srcOrd="0" destOrd="0" presId="urn:microsoft.com/office/officeart/2005/8/layout/vList3"/>
    <dgm:cxn modelId="{E40425C7-A63F-46B2-BAC6-8F952AC9E561}" type="presOf" srcId="{83BA099E-0128-4982-8E83-2285763B4AA7}" destId="{5CE2A01C-A5FD-4C47-9DDC-42705CC5DBB4}" srcOrd="0" destOrd="0" presId="urn:microsoft.com/office/officeart/2005/8/layout/vList3"/>
    <dgm:cxn modelId="{4229549B-9A91-4574-834D-81D4EAA836FF}" type="presOf" srcId="{105E1DE0-3CB2-44C9-9307-B57F1F991BB6}" destId="{8D384EB7-E1E8-480A-8272-73B38F3F7AA4}" srcOrd="0" destOrd="0" presId="urn:microsoft.com/office/officeart/2005/8/layout/vList3"/>
    <dgm:cxn modelId="{FC5434E4-1550-4F22-956F-C577CD0B6D29}" srcId="{105E1DE0-3CB2-44C9-9307-B57F1F991BB6}" destId="{D6C25A80-9920-4440-AA8A-1A02D560FF5F}" srcOrd="2" destOrd="0" parTransId="{BAF3757B-113C-4C8A-BCE0-CC34E2AC3D58}" sibTransId="{44660495-0AA8-4974-83A1-C08FCF31A646}"/>
    <dgm:cxn modelId="{1EB220C9-8F4A-4A00-A7E0-BFAAC43DBEDE}" type="presOf" srcId="{D6C25A80-9920-4440-AA8A-1A02D560FF5F}" destId="{C3226BC0-831A-4727-85EE-77CECBEA594D}" srcOrd="0" destOrd="0" presId="urn:microsoft.com/office/officeart/2005/8/layout/vList3"/>
    <dgm:cxn modelId="{01800241-F890-4F26-8F74-CEB54B2BB822}" srcId="{105E1DE0-3CB2-44C9-9307-B57F1F991BB6}" destId="{83BA099E-0128-4982-8E83-2285763B4AA7}" srcOrd="0" destOrd="0" parTransId="{C5487D78-E1B9-45D0-8A4F-E62080628969}" sibTransId="{97D8C302-C5AD-494B-A78F-A5D571BF44F0}"/>
    <dgm:cxn modelId="{7B9ABE8D-82A4-40B1-A89A-F7D7A26D7EC9}" srcId="{105E1DE0-3CB2-44C9-9307-B57F1F991BB6}" destId="{FCD96D6D-F75B-47EB-8F04-35CA0FB60B7F}" srcOrd="1" destOrd="0" parTransId="{38BD683B-7F14-4774-BE9E-5854CE3FDCFC}" sibTransId="{9B61A20D-5F94-4AB5-8DF4-7382BAA37A2E}"/>
    <dgm:cxn modelId="{D75A4086-18ED-41C5-A62B-6176AA95C5C2}" srcId="{105E1DE0-3CB2-44C9-9307-B57F1F991BB6}" destId="{9B9CC5B4-F55E-44A2-BABB-1912896F5A7A}" srcOrd="3" destOrd="0" parTransId="{FD14E68E-A6A6-48F7-9338-E2FAEDC11DE4}" sibTransId="{4EC21337-A989-4081-8E88-93BFA608CA6B}"/>
    <dgm:cxn modelId="{9E7273B9-72FD-4461-AFA8-5BD846492202}" type="presOf" srcId="{9B9CC5B4-F55E-44A2-BABB-1912896F5A7A}" destId="{34304945-A8A0-44E0-AB2D-E2D57FB48CB9}" srcOrd="0" destOrd="0" presId="urn:microsoft.com/office/officeart/2005/8/layout/vList3"/>
    <dgm:cxn modelId="{7BE05B9B-8926-4418-9AF8-EECFCEA9646E}" type="presOf" srcId="{9D007AB9-120A-4EB7-BF09-CABC2D6EA15E}" destId="{5A1B90AA-9A1A-47BC-92C4-ABFF2EE32D79}" srcOrd="0" destOrd="0" presId="urn:microsoft.com/office/officeart/2005/8/layout/vList3"/>
    <dgm:cxn modelId="{D97B044F-35CF-4930-83B7-17077D5444D6}" type="presParOf" srcId="{8D384EB7-E1E8-480A-8272-73B38F3F7AA4}" destId="{015E6BF6-0802-4D14-AA77-8E280D82C096}" srcOrd="0" destOrd="0" presId="urn:microsoft.com/office/officeart/2005/8/layout/vList3"/>
    <dgm:cxn modelId="{D57F5929-C40E-4CC3-8EA2-EAC6D55EAE5E}" type="presParOf" srcId="{015E6BF6-0802-4D14-AA77-8E280D82C096}" destId="{E56F8168-3EE3-4AB7-A6C4-445EB06E527E}" srcOrd="0" destOrd="0" presId="urn:microsoft.com/office/officeart/2005/8/layout/vList3"/>
    <dgm:cxn modelId="{5F8760DA-E521-49DA-AB05-413183DC6719}" type="presParOf" srcId="{015E6BF6-0802-4D14-AA77-8E280D82C096}" destId="{5CE2A01C-A5FD-4C47-9DDC-42705CC5DBB4}" srcOrd="1" destOrd="0" presId="urn:microsoft.com/office/officeart/2005/8/layout/vList3"/>
    <dgm:cxn modelId="{3C86802D-93C4-4BAA-AFEC-30E45B9BF1F7}" type="presParOf" srcId="{8D384EB7-E1E8-480A-8272-73B38F3F7AA4}" destId="{62290372-009D-4AED-9763-0AEA62EAA222}" srcOrd="1" destOrd="0" presId="urn:microsoft.com/office/officeart/2005/8/layout/vList3"/>
    <dgm:cxn modelId="{F9EF8AD9-A4EC-4F09-8837-98E78A89DB58}" type="presParOf" srcId="{8D384EB7-E1E8-480A-8272-73B38F3F7AA4}" destId="{CCF5AB38-156B-4D9D-B26D-1908BE52CE55}" srcOrd="2" destOrd="0" presId="urn:microsoft.com/office/officeart/2005/8/layout/vList3"/>
    <dgm:cxn modelId="{3B4284D4-E000-4208-8571-919902ED01E5}" type="presParOf" srcId="{CCF5AB38-156B-4D9D-B26D-1908BE52CE55}" destId="{C8D10E8D-B700-44F4-9149-12547BA6AAF6}" srcOrd="0" destOrd="0" presId="urn:microsoft.com/office/officeart/2005/8/layout/vList3"/>
    <dgm:cxn modelId="{A2642893-B34C-4DCD-BC59-399B315E3485}" type="presParOf" srcId="{CCF5AB38-156B-4D9D-B26D-1908BE52CE55}" destId="{7ABD0740-B520-4E4B-A517-D9A28D6AF395}" srcOrd="1" destOrd="0" presId="urn:microsoft.com/office/officeart/2005/8/layout/vList3"/>
    <dgm:cxn modelId="{2322EB74-5B74-4212-91C9-038A303B569D}" type="presParOf" srcId="{8D384EB7-E1E8-480A-8272-73B38F3F7AA4}" destId="{B71272DC-A51C-479F-9607-E14E84B12268}" srcOrd="3" destOrd="0" presId="urn:microsoft.com/office/officeart/2005/8/layout/vList3"/>
    <dgm:cxn modelId="{C18A1C77-013C-4DB8-AC91-42ABEF5A26DA}" type="presParOf" srcId="{8D384EB7-E1E8-480A-8272-73B38F3F7AA4}" destId="{B73F3A88-D1AD-42FB-BD96-B9F5E6E0743E}" srcOrd="4" destOrd="0" presId="urn:microsoft.com/office/officeart/2005/8/layout/vList3"/>
    <dgm:cxn modelId="{3A99DB58-1CC4-43A1-B9E0-BD3E80E83824}" type="presParOf" srcId="{B73F3A88-D1AD-42FB-BD96-B9F5E6E0743E}" destId="{532E239F-A954-40FC-BF89-75384CB261EC}" srcOrd="0" destOrd="0" presId="urn:microsoft.com/office/officeart/2005/8/layout/vList3"/>
    <dgm:cxn modelId="{13F430D3-17EC-442A-A9A5-F641675846CA}" type="presParOf" srcId="{B73F3A88-D1AD-42FB-BD96-B9F5E6E0743E}" destId="{C3226BC0-831A-4727-85EE-77CECBEA594D}" srcOrd="1" destOrd="0" presId="urn:microsoft.com/office/officeart/2005/8/layout/vList3"/>
    <dgm:cxn modelId="{CAE54220-5E90-41B1-86D5-331594949E88}" type="presParOf" srcId="{8D384EB7-E1E8-480A-8272-73B38F3F7AA4}" destId="{27B5EA12-3E26-4791-80FE-E6A26673A707}" srcOrd="5" destOrd="0" presId="urn:microsoft.com/office/officeart/2005/8/layout/vList3"/>
    <dgm:cxn modelId="{BDE97B94-4C2E-4D86-A8B9-FF1B83CFA926}" type="presParOf" srcId="{8D384EB7-E1E8-480A-8272-73B38F3F7AA4}" destId="{A1F24978-640C-42D6-B02E-C645048DB9F3}" srcOrd="6" destOrd="0" presId="urn:microsoft.com/office/officeart/2005/8/layout/vList3"/>
    <dgm:cxn modelId="{CEBCF9C7-7EFE-411B-BBAD-09EFA65B6096}" type="presParOf" srcId="{A1F24978-640C-42D6-B02E-C645048DB9F3}" destId="{BAB3089A-45AF-4531-8556-95B377295EC3}" srcOrd="0" destOrd="0" presId="urn:microsoft.com/office/officeart/2005/8/layout/vList3"/>
    <dgm:cxn modelId="{8A945F8C-1FAC-4049-81C2-0BE6DEF17AE4}" type="presParOf" srcId="{A1F24978-640C-42D6-B02E-C645048DB9F3}" destId="{34304945-A8A0-44E0-AB2D-E2D57FB48CB9}" srcOrd="1" destOrd="0" presId="urn:microsoft.com/office/officeart/2005/8/layout/vList3"/>
    <dgm:cxn modelId="{4EE2A196-F56B-4159-A8D3-376ABB2A9B1B}" type="presParOf" srcId="{8D384EB7-E1E8-480A-8272-73B38F3F7AA4}" destId="{E83A8CF6-F6E1-4DB6-831E-04AED860D9E1}" srcOrd="7" destOrd="0" presId="urn:microsoft.com/office/officeart/2005/8/layout/vList3"/>
    <dgm:cxn modelId="{9C68B9B1-BE03-4B05-BDAA-52D17908D5F5}" type="presParOf" srcId="{8D384EB7-E1E8-480A-8272-73B38F3F7AA4}" destId="{57CD2F36-C64F-401E-99E2-939D119F02FB}" srcOrd="8" destOrd="0" presId="urn:microsoft.com/office/officeart/2005/8/layout/vList3"/>
    <dgm:cxn modelId="{C0DC828A-0473-4F9B-A67C-27C5D16CA569}" type="presParOf" srcId="{57CD2F36-C64F-401E-99E2-939D119F02FB}" destId="{8687A98A-7929-4F80-9603-44B6A160635C}" srcOrd="0" destOrd="0" presId="urn:microsoft.com/office/officeart/2005/8/layout/vList3"/>
    <dgm:cxn modelId="{172AB1FA-354C-4358-B795-812AE3779040}" type="presParOf" srcId="{57CD2F36-C64F-401E-99E2-939D119F02FB}" destId="{5A1B90AA-9A1A-47BC-92C4-ABFF2EE32D7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45C8E1A-2562-4C79-AD1F-636474479BB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481958-05B1-40CA-9602-1DA3B0C87DEC}">
      <dgm:prSet phldrT="[Текст]" custT="1"/>
      <dgm:spPr/>
      <dgm:t>
        <a:bodyPr/>
        <a:lstStyle/>
        <a:p>
          <a:r>
            <a:rPr lang="ru-RU" sz="2800" dirty="0" smtClean="0"/>
            <a:t>≥1200 методик</a:t>
          </a:r>
          <a:endParaRPr lang="ru-RU" sz="2800" dirty="0"/>
        </a:p>
      </dgm:t>
    </dgm:pt>
    <dgm:pt modelId="{08252D74-E129-4675-A6E9-8DC7FCFAE2BE}" type="parTrans" cxnId="{2A255BED-CC15-4EE3-885E-B181EE6DB281}">
      <dgm:prSet/>
      <dgm:spPr/>
      <dgm:t>
        <a:bodyPr/>
        <a:lstStyle/>
        <a:p>
          <a:endParaRPr lang="ru-RU"/>
        </a:p>
      </dgm:t>
    </dgm:pt>
    <dgm:pt modelId="{AAA76986-CACD-4A5D-836D-83D3D0FAFC7D}" type="sibTrans" cxnId="{2A255BED-CC15-4EE3-885E-B181EE6DB281}">
      <dgm:prSet/>
      <dgm:spPr/>
      <dgm:t>
        <a:bodyPr/>
        <a:lstStyle/>
        <a:p>
          <a:endParaRPr lang="ru-RU"/>
        </a:p>
      </dgm:t>
    </dgm:pt>
    <dgm:pt modelId="{3803A725-9AAF-4879-ADD9-5D44EF3813EC}">
      <dgm:prSet phldrT="[Текст]" custT="1"/>
      <dgm:spPr/>
      <dgm:t>
        <a:bodyPr/>
        <a:lstStyle/>
        <a:p>
          <a:r>
            <a:rPr lang="ru-RU" sz="2000" dirty="0" smtClean="0"/>
            <a:t>Возможности и предрасположенности ребенка</a:t>
          </a:r>
          <a:endParaRPr lang="ru-RU" sz="2000" dirty="0"/>
        </a:p>
      </dgm:t>
    </dgm:pt>
    <dgm:pt modelId="{024000DF-89C9-45B9-92D2-6BC02F264876}" type="parTrans" cxnId="{61313F2F-DFC1-465A-9429-E617638AA491}">
      <dgm:prSet/>
      <dgm:spPr/>
      <dgm:t>
        <a:bodyPr/>
        <a:lstStyle/>
        <a:p>
          <a:endParaRPr lang="ru-RU"/>
        </a:p>
      </dgm:t>
    </dgm:pt>
    <dgm:pt modelId="{53083E88-8704-42F5-AC63-2A4534C9B5B4}" type="sibTrans" cxnId="{61313F2F-DFC1-465A-9429-E617638AA491}">
      <dgm:prSet/>
      <dgm:spPr/>
      <dgm:t>
        <a:bodyPr/>
        <a:lstStyle/>
        <a:p>
          <a:endParaRPr lang="ru-RU"/>
        </a:p>
      </dgm:t>
    </dgm:pt>
    <dgm:pt modelId="{C540A667-A168-4BEB-9880-DD1FC3A2F7C8}">
      <dgm:prSet phldrT="[Текст]" custT="1"/>
      <dgm:spPr/>
      <dgm:t>
        <a:bodyPr/>
        <a:lstStyle/>
        <a:p>
          <a:r>
            <a:rPr lang="ru-RU" sz="1800" dirty="0" smtClean="0"/>
            <a:t>Динамика функциональных состояний спортсмена</a:t>
          </a:r>
          <a:endParaRPr lang="ru-RU" sz="1800" dirty="0"/>
        </a:p>
      </dgm:t>
    </dgm:pt>
    <dgm:pt modelId="{CD639676-41B0-4F8B-AAFF-FE77B63FA0BE}" type="parTrans" cxnId="{DC653090-F189-4B34-BC80-8652EE8C1508}">
      <dgm:prSet/>
      <dgm:spPr/>
      <dgm:t>
        <a:bodyPr/>
        <a:lstStyle/>
        <a:p>
          <a:endParaRPr lang="ru-RU"/>
        </a:p>
      </dgm:t>
    </dgm:pt>
    <dgm:pt modelId="{01D1C98B-9328-4276-ADF9-159A15CCD2C3}" type="sibTrans" cxnId="{DC653090-F189-4B34-BC80-8652EE8C1508}">
      <dgm:prSet/>
      <dgm:spPr/>
      <dgm:t>
        <a:bodyPr/>
        <a:lstStyle/>
        <a:p>
          <a:endParaRPr lang="ru-RU"/>
        </a:p>
      </dgm:t>
    </dgm:pt>
    <dgm:pt modelId="{5D22B984-B129-4F08-B9D7-7424AE160361}">
      <dgm:prSet phldrT="[Текст]" custT="1"/>
      <dgm:spPr/>
      <dgm:t>
        <a:bodyPr/>
        <a:lstStyle/>
        <a:p>
          <a:r>
            <a:rPr lang="ru-RU" sz="2000" dirty="0" smtClean="0"/>
            <a:t>Консультации и рекомендации для родителей и тренеров</a:t>
          </a:r>
          <a:endParaRPr lang="ru-RU" sz="2000" dirty="0"/>
        </a:p>
      </dgm:t>
    </dgm:pt>
    <dgm:pt modelId="{8B5F8CE8-47FD-420A-8280-CEA608078575}" type="parTrans" cxnId="{021CC584-7100-462D-A2D6-CFE9B0FB00A1}">
      <dgm:prSet/>
      <dgm:spPr/>
      <dgm:t>
        <a:bodyPr/>
        <a:lstStyle/>
        <a:p>
          <a:endParaRPr lang="ru-RU"/>
        </a:p>
      </dgm:t>
    </dgm:pt>
    <dgm:pt modelId="{E49B6E53-9955-4626-AE58-0BED23B7D8D2}" type="sibTrans" cxnId="{021CC584-7100-462D-A2D6-CFE9B0FB00A1}">
      <dgm:prSet/>
      <dgm:spPr/>
      <dgm:t>
        <a:bodyPr/>
        <a:lstStyle/>
        <a:p>
          <a:endParaRPr lang="ru-RU"/>
        </a:p>
      </dgm:t>
    </dgm:pt>
    <dgm:pt modelId="{F0EE8DA4-0025-47E1-BEED-BD354DB7215E}">
      <dgm:prSet phldrT="[Текст]" custT="1"/>
      <dgm:spPr/>
      <dgm:t>
        <a:bodyPr/>
        <a:lstStyle/>
        <a:p>
          <a:r>
            <a:rPr lang="ru-RU" sz="2000" dirty="0" smtClean="0"/>
            <a:t>Электронный паспорт здоровья и функциональных состояний спортсмена</a:t>
          </a:r>
          <a:endParaRPr lang="ru-RU" sz="2000" dirty="0"/>
        </a:p>
      </dgm:t>
    </dgm:pt>
    <dgm:pt modelId="{34400150-1B50-4B1C-8B2D-7F977BF50CC4}" type="parTrans" cxnId="{505185BC-DC44-4336-A415-6C6A6A23C1FD}">
      <dgm:prSet/>
      <dgm:spPr/>
      <dgm:t>
        <a:bodyPr/>
        <a:lstStyle/>
        <a:p>
          <a:endParaRPr lang="ru-RU"/>
        </a:p>
      </dgm:t>
    </dgm:pt>
    <dgm:pt modelId="{19EDC1EF-4086-4E2A-8DBE-224862025DB0}" type="sibTrans" cxnId="{505185BC-DC44-4336-A415-6C6A6A23C1FD}">
      <dgm:prSet/>
      <dgm:spPr/>
      <dgm:t>
        <a:bodyPr/>
        <a:lstStyle/>
        <a:p>
          <a:endParaRPr lang="ru-RU"/>
        </a:p>
      </dgm:t>
    </dgm:pt>
    <dgm:pt modelId="{DA066317-955E-4641-8756-0D2F8AA192C2}">
      <dgm:prSet/>
      <dgm:spPr/>
      <dgm:t>
        <a:bodyPr/>
        <a:lstStyle/>
        <a:p>
          <a:r>
            <a:rPr lang="ru-RU" dirty="0" smtClean="0"/>
            <a:t>Совместная проектная деятельность студентов и школьников </a:t>
          </a:r>
          <a:endParaRPr lang="ru-RU" dirty="0"/>
        </a:p>
      </dgm:t>
    </dgm:pt>
    <dgm:pt modelId="{258C99DD-793C-4C57-8BF5-6AA1430C14D2}" type="parTrans" cxnId="{B87A7178-438B-44BF-8305-0922C3C3FCA4}">
      <dgm:prSet/>
      <dgm:spPr/>
      <dgm:t>
        <a:bodyPr/>
        <a:lstStyle/>
        <a:p>
          <a:endParaRPr lang="ru-RU"/>
        </a:p>
      </dgm:t>
    </dgm:pt>
    <dgm:pt modelId="{F8A06784-DFA7-4931-B237-AAFA09FF8562}" type="sibTrans" cxnId="{B87A7178-438B-44BF-8305-0922C3C3FCA4}">
      <dgm:prSet/>
      <dgm:spPr/>
      <dgm:t>
        <a:bodyPr/>
        <a:lstStyle/>
        <a:p>
          <a:endParaRPr lang="ru-RU"/>
        </a:p>
      </dgm:t>
    </dgm:pt>
    <dgm:pt modelId="{22167E18-6236-4A88-B7E4-3227E37652F4}" type="pres">
      <dgm:prSet presAssocID="{745C8E1A-2562-4C79-AD1F-636474479BB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96AEB6-880D-4AA6-843E-C681CFF982B1}" type="pres">
      <dgm:prSet presAssocID="{FF481958-05B1-40CA-9602-1DA3B0C87DEC}" presName="parentLin" presStyleCnt="0"/>
      <dgm:spPr/>
    </dgm:pt>
    <dgm:pt modelId="{3A2AC64B-E56B-4AC5-93B1-B0611CEE6204}" type="pres">
      <dgm:prSet presAssocID="{FF481958-05B1-40CA-9602-1DA3B0C87DE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5CA00E6B-5C94-4609-933E-873F6FED216D}" type="pres">
      <dgm:prSet presAssocID="{FF481958-05B1-40CA-9602-1DA3B0C87DEC}" presName="parentText" presStyleLbl="node1" presStyleIdx="0" presStyleCnt="6" custScaleX="142857" custLinFactNeighborX="-20088" custLinFactNeighborY="-133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C978E6-E908-483C-9C6A-83142FBB9314}" type="pres">
      <dgm:prSet presAssocID="{FF481958-05B1-40CA-9602-1DA3B0C87DEC}" presName="negativeSpace" presStyleCnt="0"/>
      <dgm:spPr/>
    </dgm:pt>
    <dgm:pt modelId="{6EA26235-EF75-4EDF-B426-6167F2206B26}" type="pres">
      <dgm:prSet presAssocID="{FF481958-05B1-40CA-9602-1DA3B0C87DEC}" presName="childText" presStyleLbl="conFgAcc1" presStyleIdx="0" presStyleCnt="6">
        <dgm:presLayoutVars>
          <dgm:bulletEnabled val="1"/>
        </dgm:presLayoutVars>
      </dgm:prSet>
      <dgm:spPr/>
    </dgm:pt>
    <dgm:pt modelId="{A1122BC2-2CCE-439F-A5C4-6585DD90D639}" type="pres">
      <dgm:prSet presAssocID="{AAA76986-CACD-4A5D-836D-83D3D0FAFC7D}" presName="spaceBetweenRectangles" presStyleCnt="0"/>
      <dgm:spPr/>
    </dgm:pt>
    <dgm:pt modelId="{AE2B5B56-1141-4D55-AB40-9B95E0B72A4E}" type="pres">
      <dgm:prSet presAssocID="{3803A725-9AAF-4879-ADD9-5D44EF3813EC}" presName="parentLin" presStyleCnt="0"/>
      <dgm:spPr/>
    </dgm:pt>
    <dgm:pt modelId="{765ECE0C-9BDB-4BAB-9BE4-842CFA751310}" type="pres">
      <dgm:prSet presAssocID="{3803A725-9AAF-4879-ADD9-5D44EF3813E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0AA24ED-AE54-4FDF-AEBE-2108A33F1D24}" type="pres">
      <dgm:prSet presAssocID="{3803A725-9AAF-4879-ADD9-5D44EF3813EC}" presName="parentText" presStyleLbl="node1" presStyleIdx="1" presStyleCnt="6" custScaleX="1392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2F18B-20BA-4203-AC26-447D681E453C}" type="pres">
      <dgm:prSet presAssocID="{3803A725-9AAF-4879-ADD9-5D44EF3813EC}" presName="negativeSpace" presStyleCnt="0"/>
      <dgm:spPr/>
    </dgm:pt>
    <dgm:pt modelId="{377C954E-4C22-4445-B7FB-15C90F4F07AE}" type="pres">
      <dgm:prSet presAssocID="{3803A725-9AAF-4879-ADD9-5D44EF3813EC}" presName="childText" presStyleLbl="conFgAcc1" presStyleIdx="1" presStyleCnt="6">
        <dgm:presLayoutVars>
          <dgm:bulletEnabled val="1"/>
        </dgm:presLayoutVars>
      </dgm:prSet>
      <dgm:spPr/>
    </dgm:pt>
    <dgm:pt modelId="{DAAA1BED-D03A-4684-9C57-326456E0CEE0}" type="pres">
      <dgm:prSet presAssocID="{53083E88-8704-42F5-AC63-2A4534C9B5B4}" presName="spaceBetweenRectangles" presStyleCnt="0"/>
      <dgm:spPr/>
    </dgm:pt>
    <dgm:pt modelId="{16CECD8A-DF9D-4ED7-8340-88841A1AA188}" type="pres">
      <dgm:prSet presAssocID="{C540A667-A168-4BEB-9880-DD1FC3A2F7C8}" presName="parentLin" presStyleCnt="0"/>
      <dgm:spPr/>
    </dgm:pt>
    <dgm:pt modelId="{1640A11F-F2B8-4AEE-B758-63E193162C9B}" type="pres">
      <dgm:prSet presAssocID="{C540A667-A168-4BEB-9880-DD1FC3A2F7C8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8E03E223-B687-449C-9B71-F80BB5FFEA3A}" type="pres">
      <dgm:prSet presAssocID="{C540A667-A168-4BEB-9880-DD1FC3A2F7C8}" presName="parentText" presStyleLbl="node1" presStyleIdx="2" presStyleCnt="6" custScaleX="139203" custLinFactNeighborY="46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DB131-9A34-4C98-A78E-1F6C15BFDFD7}" type="pres">
      <dgm:prSet presAssocID="{C540A667-A168-4BEB-9880-DD1FC3A2F7C8}" presName="negativeSpace" presStyleCnt="0"/>
      <dgm:spPr/>
    </dgm:pt>
    <dgm:pt modelId="{4450F355-964D-4B52-B4C0-FF02E063A52B}" type="pres">
      <dgm:prSet presAssocID="{C540A667-A168-4BEB-9880-DD1FC3A2F7C8}" presName="childText" presStyleLbl="conFgAcc1" presStyleIdx="2" presStyleCnt="6">
        <dgm:presLayoutVars>
          <dgm:bulletEnabled val="1"/>
        </dgm:presLayoutVars>
      </dgm:prSet>
      <dgm:spPr/>
    </dgm:pt>
    <dgm:pt modelId="{C820F7D3-93CA-4AFA-BAFC-162E0E82327C}" type="pres">
      <dgm:prSet presAssocID="{01D1C98B-9328-4276-ADF9-159A15CCD2C3}" presName="spaceBetweenRectangles" presStyleCnt="0"/>
      <dgm:spPr/>
    </dgm:pt>
    <dgm:pt modelId="{276E85A2-E12A-47DB-A638-154164AF1470}" type="pres">
      <dgm:prSet presAssocID="{5D22B984-B129-4F08-B9D7-7424AE160361}" presName="parentLin" presStyleCnt="0"/>
      <dgm:spPr/>
    </dgm:pt>
    <dgm:pt modelId="{147C4F71-4D7E-4D4C-89BC-2C89721FB458}" type="pres">
      <dgm:prSet presAssocID="{5D22B984-B129-4F08-B9D7-7424AE160361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F91B151A-562C-4D8A-8CCE-B0966064339B}" type="pres">
      <dgm:prSet presAssocID="{5D22B984-B129-4F08-B9D7-7424AE160361}" presName="parentText" presStyleLbl="node1" presStyleIdx="3" presStyleCnt="6" custScaleX="1392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CA6A5-B0B1-4FC1-9CB7-20E4808F71FC}" type="pres">
      <dgm:prSet presAssocID="{5D22B984-B129-4F08-B9D7-7424AE160361}" presName="negativeSpace" presStyleCnt="0"/>
      <dgm:spPr/>
    </dgm:pt>
    <dgm:pt modelId="{08F5CECC-2554-4C7E-B581-A05136871B92}" type="pres">
      <dgm:prSet presAssocID="{5D22B984-B129-4F08-B9D7-7424AE160361}" presName="childText" presStyleLbl="conFgAcc1" presStyleIdx="3" presStyleCnt="6">
        <dgm:presLayoutVars>
          <dgm:bulletEnabled val="1"/>
        </dgm:presLayoutVars>
      </dgm:prSet>
      <dgm:spPr/>
    </dgm:pt>
    <dgm:pt modelId="{3E85CDC8-A3A1-429D-A0F5-1C42F4293C11}" type="pres">
      <dgm:prSet presAssocID="{E49B6E53-9955-4626-AE58-0BED23B7D8D2}" presName="spaceBetweenRectangles" presStyleCnt="0"/>
      <dgm:spPr/>
    </dgm:pt>
    <dgm:pt modelId="{3E6D965E-87E6-46FC-B0E5-FFE48DCB05C0}" type="pres">
      <dgm:prSet presAssocID="{F0EE8DA4-0025-47E1-BEED-BD354DB7215E}" presName="parentLin" presStyleCnt="0"/>
      <dgm:spPr/>
    </dgm:pt>
    <dgm:pt modelId="{19E95F3F-0F8F-4BA2-B3D9-218662EF7B7C}" type="pres">
      <dgm:prSet presAssocID="{F0EE8DA4-0025-47E1-BEED-BD354DB7215E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C04EA932-DE44-47B6-AEC5-F5DAAF993585}" type="pres">
      <dgm:prSet presAssocID="{F0EE8DA4-0025-47E1-BEED-BD354DB7215E}" presName="parentText" presStyleLbl="node1" presStyleIdx="4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1C445B-9CD2-45E2-9ECC-6D700AC83A1B}" type="pres">
      <dgm:prSet presAssocID="{F0EE8DA4-0025-47E1-BEED-BD354DB7215E}" presName="negativeSpace" presStyleCnt="0"/>
      <dgm:spPr/>
    </dgm:pt>
    <dgm:pt modelId="{53BBE832-EDF4-4467-8C14-32B79D3E1236}" type="pres">
      <dgm:prSet presAssocID="{F0EE8DA4-0025-47E1-BEED-BD354DB7215E}" presName="childText" presStyleLbl="conFgAcc1" presStyleIdx="4" presStyleCnt="6">
        <dgm:presLayoutVars>
          <dgm:bulletEnabled val="1"/>
        </dgm:presLayoutVars>
      </dgm:prSet>
      <dgm:spPr/>
    </dgm:pt>
    <dgm:pt modelId="{35680E65-552E-4F2E-9514-EC2AB019D6E1}" type="pres">
      <dgm:prSet presAssocID="{19EDC1EF-4086-4E2A-8DBE-224862025DB0}" presName="spaceBetweenRectangles" presStyleCnt="0"/>
      <dgm:spPr/>
    </dgm:pt>
    <dgm:pt modelId="{2F82EE99-CF25-4FF2-88F9-B4DFFE4A886E}" type="pres">
      <dgm:prSet presAssocID="{DA066317-955E-4641-8756-0D2F8AA192C2}" presName="parentLin" presStyleCnt="0"/>
      <dgm:spPr/>
    </dgm:pt>
    <dgm:pt modelId="{AE2CFF00-1A1E-4FCF-9A27-AA00F78782DD}" type="pres">
      <dgm:prSet presAssocID="{DA066317-955E-4641-8756-0D2F8AA192C2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844C9666-365C-4CBB-90A2-FD9F4D7B7A19}" type="pres">
      <dgm:prSet presAssocID="{DA066317-955E-4641-8756-0D2F8AA192C2}" presName="parentText" presStyleLbl="node1" presStyleIdx="5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84B047-1CC4-459A-A561-262C2C5F0192}" type="pres">
      <dgm:prSet presAssocID="{DA066317-955E-4641-8756-0D2F8AA192C2}" presName="negativeSpace" presStyleCnt="0"/>
      <dgm:spPr/>
    </dgm:pt>
    <dgm:pt modelId="{A4EA095C-DEC0-4DF4-896B-2A1A72FA4043}" type="pres">
      <dgm:prSet presAssocID="{DA066317-955E-4641-8756-0D2F8AA192C2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1C9F693A-A536-4FDE-ACFD-4ACE20F9CCFE}" type="presOf" srcId="{F0EE8DA4-0025-47E1-BEED-BD354DB7215E}" destId="{C04EA932-DE44-47B6-AEC5-F5DAAF993585}" srcOrd="1" destOrd="0" presId="urn:microsoft.com/office/officeart/2005/8/layout/list1"/>
    <dgm:cxn modelId="{25C7BC28-9B00-42BA-81CE-502F55AFD2FA}" type="presOf" srcId="{DA066317-955E-4641-8756-0D2F8AA192C2}" destId="{AE2CFF00-1A1E-4FCF-9A27-AA00F78782DD}" srcOrd="0" destOrd="0" presId="urn:microsoft.com/office/officeart/2005/8/layout/list1"/>
    <dgm:cxn modelId="{DC653090-F189-4B34-BC80-8652EE8C1508}" srcId="{745C8E1A-2562-4C79-AD1F-636474479BB2}" destId="{C540A667-A168-4BEB-9880-DD1FC3A2F7C8}" srcOrd="2" destOrd="0" parTransId="{CD639676-41B0-4F8B-AAFF-FE77B63FA0BE}" sibTransId="{01D1C98B-9328-4276-ADF9-159A15CCD2C3}"/>
    <dgm:cxn modelId="{61313F2F-DFC1-465A-9429-E617638AA491}" srcId="{745C8E1A-2562-4C79-AD1F-636474479BB2}" destId="{3803A725-9AAF-4879-ADD9-5D44EF3813EC}" srcOrd="1" destOrd="0" parTransId="{024000DF-89C9-45B9-92D2-6BC02F264876}" sibTransId="{53083E88-8704-42F5-AC63-2A4534C9B5B4}"/>
    <dgm:cxn modelId="{2DB89CE5-0774-43EA-98BC-770E65B59BC6}" type="presOf" srcId="{FF481958-05B1-40CA-9602-1DA3B0C87DEC}" destId="{3A2AC64B-E56B-4AC5-93B1-B0611CEE6204}" srcOrd="0" destOrd="0" presId="urn:microsoft.com/office/officeart/2005/8/layout/list1"/>
    <dgm:cxn modelId="{2CA6D822-37B1-4793-BD08-A58768CCDB1F}" type="presOf" srcId="{C540A667-A168-4BEB-9880-DD1FC3A2F7C8}" destId="{1640A11F-F2B8-4AEE-B758-63E193162C9B}" srcOrd="0" destOrd="0" presId="urn:microsoft.com/office/officeart/2005/8/layout/list1"/>
    <dgm:cxn modelId="{0E496719-FFB9-4A4F-91C0-03529111B59F}" type="presOf" srcId="{745C8E1A-2562-4C79-AD1F-636474479BB2}" destId="{22167E18-6236-4A88-B7E4-3227E37652F4}" srcOrd="0" destOrd="0" presId="urn:microsoft.com/office/officeart/2005/8/layout/list1"/>
    <dgm:cxn modelId="{94F045AC-8CEA-43DC-8522-43E0FFEDEF69}" type="presOf" srcId="{3803A725-9AAF-4879-ADD9-5D44EF3813EC}" destId="{765ECE0C-9BDB-4BAB-9BE4-842CFA751310}" srcOrd="0" destOrd="0" presId="urn:microsoft.com/office/officeart/2005/8/layout/list1"/>
    <dgm:cxn modelId="{2A255BED-CC15-4EE3-885E-B181EE6DB281}" srcId="{745C8E1A-2562-4C79-AD1F-636474479BB2}" destId="{FF481958-05B1-40CA-9602-1DA3B0C87DEC}" srcOrd="0" destOrd="0" parTransId="{08252D74-E129-4675-A6E9-8DC7FCFAE2BE}" sibTransId="{AAA76986-CACD-4A5D-836D-83D3D0FAFC7D}"/>
    <dgm:cxn modelId="{696CA171-C948-4DFE-969F-B65F5F8E4702}" type="presOf" srcId="{FF481958-05B1-40CA-9602-1DA3B0C87DEC}" destId="{5CA00E6B-5C94-4609-933E-873F6FED216D}" srcOrd="1" destOrd="0" presId="urn:microsoft.com/office/officeart/2005/8/layout/list1"/>
    <dgm:cxn modelId="{C268EBEF-C13B-4BD6-A395-8B093A97BE96}" type="presOf" srcId="{5D22B984-B129-4F08-B9D7-7424AE160361}" destId="{147C4F71-4D7E-4D4C-89BC-2C89721FB458}" srcOrd="0" destOrd="0" presId="urn:microsoft.com/office/officeart/2005/8/layout/list1"/>
    <dgm:cxn modelId="{B87A7178-438B-44BF-8305-0922C3C3FCA4}" srcId="{745C8E1A-2562-4C79-AD1F-636474479BB2}" destId="{DA066317-955E-4641-8756-0D2F8AA192C2}" srcOrd="5" destOrd="0" parTransId="{258C99DD-793C-4C57-8BF5-6AA1430C14D2}" sibTransId="{F8A06784-DFA7-4931-B237-AAFA09FF8562}"/>
    <dgm:cxn modelId="{470F05D2-E326-4EC7-8504-A1D987D573DF}" type="presOf" srcId="{5D22B984-B129-4F08-B9D7-7424AE160361}" destId="{F91B151A-562C-4D8A-8CCE-B0966064339B}" srcOrd="1" destOrd="0" presId="urn:microsoft.com/office/officeart/2005/8/layout/list1"/>
    <dgm:cxn modelId="{20C6EF62-2FF8-4DBB-81B6-5C68CFA9555E}" type="presOf" srcId="{3803A725-9AAF-4879-ADD9-5D44EF3813EC}" destId="{20AA24ED-AE54-4FDF-AEBE-2108A33F1D24}" srcOrd="1" destOrd="0" presId="urn:microsoft.com/office/officeart/2005/8/layout/list1"/>
    <dgm:cxn modelId="{7B3C16F9-9975-45B0-B7AB-EC809CCD3D74}" type="presOf" srcId="{DA066317-955E-4641-8756-0D2F8AA192C2}" destId="{844C9666-365C-4CBB-90A2-FD9F4D7B7A19}" srcOrd="1" destOrd="0" presId="urn:microsoft.com/office/officeart/2005/8/layout/list1"/>
    <dgm:cxn modelId="{B452456F-F437-44FA-8E1C-FE199A8DF851}" type="presOf" srcId="{F0EE8DA4-0025-47E1-BEED-BD354DB7215E}" destId="{19E95F3F-0F8F-4BA2-B3D9-218662EF7B7C}" srcOrd="0" destOrd="0" presId="urn:microsoft.com/office/officeart/2005/8/layout/list1"/>
    <dgm:cxn modelId="{7F9DBCBC-89F9-4748-B3F6-4DC70A5D88FB}" type="presOf" srcId="{C540A667-A168-4BEB-9880-DD1FC3A2F7C8}" destId="{8E03E223-B687-449C-9B71-F80BB5FFEA3A}" srcOrd="1" destOrd="0" presId="urn:microsoft.com/office/officeart/2005/8/layout/list1"/>
    <dgm:cxn modelId="{505185BC-DC44-4336-A415-6C6A6A23C1FD}" srcId="{745C8E1A-2562-4C79-AD1F-636474479BB2}" destId="{F0EE8DA4-0025-47E1-BEED-BD354DB7215E}" srcOrd="4" destOrd="0" parTransId="{34400150-1B50-4B1C-8B2D-7F977BF50CC4}" sibTransId="{19EDC1EF-4086-4E2A-8DBE-224862025DB0}"/>
    <dgm:cxn modelId="{021CC584-7100-462D-A2D6-CFE9B0FB00A1}" srcId="{745C8E1A-2562-4C79-AD1F-636474479BB2}" destId="{5D22B984-B129-4F08-B9D7-7424AE160361}" srcOrd="3" destOrd="0" parTransId="{8B5F8CE8-47FD-420A-8280-CEA608078575}" sibTransId="{E49B6E53-9955-4626-AE58-0BED23B7D8D2}"/>
    <dgm:cxn modelId="{A20B0C53-E678-4C5A-8D47-3CDC636CF495}" type="presParOf" srcId="{22167E18-6236-4A88-B7E4-3227E37652F4}" destId="{2096AEB6-880D-4AA6-843E-C681CFF982B1}" srcOrd="0" destOrd="0" presId="urn:microsoft.com/office/officeart/2005/8/layout/list1"/>
    <dgm:cxn modelId="{72C09060-5308-4392-BC0D-436F544FBE08}" type="presParOf" srcId="{2096AEB6-880D-4AA6-843E-C681CFF982B1}" destId="{3A2AC64B-E56B-4AC5-93B1-B0611CEE6204}" srcOrd="0" destOrd="0" presId="urn:microsoft.com/office/officeart/2005/8/layout/list1"/>
    <dgm:cxn modelId="{F8CA18B8-14BA-4D07-957C-51FEDFD02BAA}" type="presParOf" srcId="{2096AEB6-880D-4AA6-843E-C681CFF982B1}" destId="{5CA00E6B-5C94-4609-933E-873F6FED216D}" srcOrd="1" destOrd="0" presId="urn:microsoft.com/office/officeart/2005/8/layout/list1"/>
    <dgm:cxn modelId="{288EFE0B-BC8C-4985-BAFC-297C2CE196F3}" type="presParOf" srcId="{22167E18-6236-4A88-B7E4-3227E37652F4}" destId="{88C978E6-E908-483C-9C6A-83142FBB9314}" srcOrd="1" destOrd="0" presId="urn:microsoft.com/office/officeart/2005/8/layout/list1"/>
    <dgm:cxn modelId="{FB301174-6DC7-4B5E-9049-564BB3F51755}" type="presParOf" srcId="{22167E18-6236-4A88-B7E4-3227E37652F4}" destId="{6EA26235-EF75-4EDF-B426-6167F2206B26}" srcOrd="2" destOrd="0" presId="urn:microsoft.com/office/officeart/2005/8/layout/list1"/>
    <dgm:cxn modelId="{0F5CB774-17C4-43AD-8B7E-D34468BC0962}" type="presParOf" srcId="{22167E18-6236-4A88-B7E4-3227E37652F4}" destId="{A1122BC2-2CCE-439F-A5C4-6585DD90D639}" srcOrd="3" destOrd="0" presId="urn:microsoft.com/office/officeart/2005/8/layout/list1"/>
    <dgm:cxn modelId="{8CA1F4DB-1171-48CC-A2AF-E78E75D646D3}" type="presParOf" srcId="{22167E18-6236-4A88-B7E4-3227E37652F4}" destId="{AE2B5B56-1141-4D55-AB40-9B95E0B72A4E}" srcOrd="4" destOrd="0" presId="urn:microsoft.com/office/officeart/2005/8/layout/list1"/>
    <dgm:cxn modelId="{850954DA-FA56-489E-8F34-BE50089F5AF0}" type="presParOf" srcId="{AE2B5B56-1141-4D55-AB40-9B95E0B72A4E}" destId="{765ECE0C-9BDB-4BAB-9BE4-842CFA751310}" srcOrd="0" destOrd="0" presId="urn:microsoft.com/office/officeart/2005/8/layout/list1"/>
    <dgm:cxn modelId="{FBC75D77-DD98-4DF5-9752-B27D85136422}" type="presParOf" srcId="{AE2B5B56-1141-4D55-AB40-9B95E0B72A4E}" destId="{20AA24ED-AE54-4FDF-AEBE-2108A33F1D24}" srcOrd="1" destOrd="0" presId="urn:microsoft.com/office/officeart/2005/8/layout/list1"/>
    <dgm:cxn modelId="{B3EC665F-8FDB-4465-B0E0-311467D34395}" type="presParOf" srcId="{22167E18-6236-4A88-B7E4-3227E37652F4}" destId="{8B72F18B-20BA-4203-AC26-447D681E453C}" srcOrd="5" destOrd="0" presId="urn:microsoft.com/office/officeart/2005/8/layout/list1"/>
    <dgm:cxn modelId="{5F658463-C9AB-4857-8FA3-2951834793DC}" type="presParOf" srcId="{22167E18-6236-4A88-B7E4-3227E37652F4}" destId="{377C954E-4C22-4445-B7FB-15C90F4F07AE}" srcOrd="6" destOrd="0" presId="urn:microsoft.com/office/officeart/2005/8/layout/list1"/>
    <dgm:cxn modelId="{D79B9156-D9FB-4933-9E57-4175D6AE9E44}" type="presParOf" srcId="{22167E18-6236-4A88-B7E4-3227E37652F4}" destId="{DAAA1BED-D03A-4684-9C57-326456E0CEE0}" srcOrd="7" destOrd="0" presId="urn:microsoft.com/office/officeart/2005/8/layout/list1"/>
    <dgm:cxn modelId="{7B46C30B-FBE9-4DE6-B7AE-B3C5FD55F558}" type="presParOf" srcId="{22167E18-6236-4A88-B7E4-3227E37652F4}" destId="{16CECD8A-DF9D-4ED7-8340-88841A1AA188}" srcOrd="8" destOrd="0" presId="urn:microsoft.com/office/officeart/2005/8/layout/list1"/>
    <dgm:cxn modelId="{FFDB31BE-72D9-4634-B153-44E59C8BE3D5}" type="presParOf" srcId="{16CECD8A-DF9D-4ED7-8340-88841A1AA188}" destId="{1640A11F-F2B8-4AEE-B758-63E193162C9B}" srcOrd="0" destOrd="0" presId="urn:microsoft.com/office/officeart/2005/8/layout/list1"/>
    <dgm:cxn modelId="{4E5F2472-9C25-4D13-AF2C-D308A6CF5F01}" type="presParOf" srcId="{16CECD8A-DF9D-4ED7-8340-88841A1AA188}" destId="{8E03E223-B687-449C-9B71-F80BB5FFEA3A}" srcOrd="1" destOrd="0" presId="urn:microsoft.com/office/officeart/2005/8/layout/list1"/>
    <dgm:cxn modelId="{EF881231-AE28-4FD8-909F-32B6D6BEB237}" type="presParOf" srcId="{22167E18-6236-4A88-B7E4-3227E37652F4}" destId="{CA5DB131-9A34-4C98-A78E-1F6C15BFDFD7}" srcOrd="9" destOrd="0" presId="urn:microsoft.com/office/officeart/2005/8/layout/list1"/>
    <dgm:cxn modelId="{9610B8BB-8D1F-424C-A289-F2A9B945E9B8}" type="presParOf" srcId="{22167E18-6236-4A88-B7E4-3227E37652F4}" destId="{4450F355-964D-4B52-B4C0-FF02E063A52B}" srcOrd="10" destOrd="0" presId="urn:microsoft.com/office/officeart/2005/8/layout/list1"/>
    <dgm:cxn modelId="{A6FCC793-9685-4093-B3C8-356F74DA352D}" type="presParOf" srcId="{22167E18-6236-4A88-B7E4-3227E37652F4}" destId="{C820F7D3-93CA-4AFA-BAFC-162E0E82327C}" srcOrd="11" destOrd="0" presId="urn:microsoft.com/office/officeart/2005/8/layout/list1"/>
    <dgm:cxn modelId="{7C8372C8-E45C-4043-83BA-43F5CC52CB98}" type="presParOf" srcId="{22167E18-6236-4A88-B7E4-3227E37652F4}" destId="{276E85A2-E12A-47DB-A638-154164AF1470}" srcOrd="12" destOrd="0" presId="urn:microsoft.com/office/officeart/2005/8/layout/list1"/>
    <dgm:cxn modelId="{C5C7F922-88BD-4AA4-AA1D-2F2B55B7F425}" type="presParOf" srcId="{276E85A2-E12A-47DB-A638-154164AF1470}" destId="{147C4F71-4D7E-4D4C-89BC-2C89721FB458}" srcOrd="0" destOrd="0" presId="urn:microsoft.com/office/officeart/2005/8/layout/list1"/>
    <dgm:cxn modelId="{0B274F43-6ED8-4EB2-BC52-2F3F7F0E5AAE}" type="presParOf" srcId="{276E85A2-E12A-47DB-A638-154164AF1470}" destId="{F91B151A-562C-4D8A-8CCE-B0966064339B}" srcOrd="1" destOrd="0" presId="urn:microsoft.com/office/officeart/2005/8/layout/list1"/>
    <dgm:cxn modelId="{23B10CD3-BEBE-408F-A28A-E453E86A1F19}" type="presParOf" srcId="{22167E18-6236-4A88-B7E4-3227E37652F4}" destId="{F05CA6A5-B0B1-4FC1-9CB7-20E4808F71FC}" srcOrd="13" destOrd="0" presId="urn:microsoft.com/office/officeart/2005/8/layout/list1"/>
    <dgm:cxn modelId="{41456246-21F9-48D0-972F-0C6227E9AD45}" type="presParOf" srcId="{22167E18-6236-4A88-B7E4-3227E37652F4}" destId="{08F5CECC-2554-4C7E-B581-A05136871B92}" srcOrd="14" destOrd="0" presId="urn:microsoft.com/office/officeart/2005/8/layout/list1"/>
    <dgm:cxn modelId="{E77A49D2-C1D7-4ADB-895F-E6EC80FE12ED}" type="presParOf" srcId="{22167E18-6236-4A88-B7E4-3227E37652F4}" destId="{3E85CDC8-A3A1-429D-A0F5-1C42F4293C11}" srcOrd="15" destOrd="0" presId="urn:microsoft.com/office/officeart/2005/8/layout/list1"/>
    <dgm:cxn modelId="{31E11E6E-38E0-4650-8E9D-688A72737AB2}" type="presParOf" srcId="{22167E18-6236-4A88-B7E4-3227E37652F4}" destId="{3E6D965E-87E6-46FC-B0E5-FFE48DCB05C0}" srcOrd="16" destOrd="0" presId="urn:microsoft.com/office/officeart/2005/8/layout/list1"/>
    <dgm:cxn modelId="{B656B294-C2D3-4621-AC2C-83952CDFCFD7}" type="presParOf" srcId="{3E6D965E-87E6-46FC-B0E5-FFE48DCB05C0}" destId="{19E95F3F-0F8F-4BA2-B3D9-218662EF7B7C}" srcOrd="0" destOrd="0" presId="urn:microsoft.com/office/officeart/2005/8/layout/list1"/>
    <dgm:cxn modelId="{7155296E-370C-42BF-80F6-504D6444E4A5}" type="presParOf" srcId="{3E6D965E-87E6-46FC-B0E5-FFE48DCB05C0}" destId="{C04EA932-DE44-47B6-AEC5-F5DAAF993585}" srcOrd="1" destOrd="0" presId="urn:microsoft.com/office/officeart/2005/8/layout/list1"/>
    <dgm:cxn modelId="{B4D1E00D-16F1-43C1-AC2A-3DF6CCB3B554}" type="presParOf" srcId="{22167E18-6236-4A88-B7E4-3227E37652F4}" destId="{DC1C445B-9CD2-45E2-9ECC-6D700AC83A1B}" srcOrd="17" destOrd="0" presId="urn:microsoft.com/office/officeart/2005/8/layout/list1"/>
    <dgm:cxn modelId="{A0B41B71-595C-4761-9E12-E45C0D636D29}" type="presParOf" srcId="{22167E18-6236-4A88-B7E4-3227E37652F4}" destId="{53BBE832-EDF4-4467-8C14-32B79D3E1236}" srcOrd="18" destOrd="0" presId="urn:microsoft.com/office/officeart/2005/8/layout/list1"/>
    <dgm:cxn modelId="{E4B8FC33-17C3-4B99-A205-98EDB6BB03FE}" type="presParOf" srcId="{22167E18-6236-4A88-B7E4-3227E37652F4}" destId="{35680E65-552E-4F2E-9514-EC2AB019D6E1}" srcOrd="19" destOrd="0" presId="urn:microsoft.com/office/officeart/2005/8/layout/list1"/>
    <dgm:cxn modelId="{4F6DB583-B439-4F2B-B934-E7771035DDD5}" type="presParOf" srcId="{22167E18-6236-4A88-B7E4-3227E37652F4}" destId="{2F82EE99-CF25-4FF2-88F9-B4DFFE4A886E}" srcOrd="20" destOrd="0" presId="urn:microsoft.com/office/officeart/2005/8/layout/list1"/>
    <dgm:cxn modelId="{18E243FB-6472-4377-ACE9-A8031841B627}" type="presParOf" srcId="{2F82EE99-CF25-4FF2-88F9-B4DFFE4A886E}" destId="{AE2CFF00-1A1E-4FCF-9A27-AA00F78782DD}" srcOrd="0" destOrd="0" presId="urn:microsoft.com/office/officeart/2005/8/layout/list1"/>
    <dgm:cxn modelId="{AA701D45-B47B-4C3C-9032-134E01AC68F0}" type="presParOf" srcId="{2F82EE99-CF25-4FF2-88F9-B4DFFE4A886E}" destId="{844C9666-365C-4CBB-90A2-FD9F4D7B7A19}" srcOrd="1" destOrd="0" presId="urn:microsoft.com/office/officeart/2005/8/layout/list1"/>
    <dgm:cxn modelId="{38A78CFD-A7E7-45E7-AC34-66AB9FCB6CED}" type="presParOf" srcId="{22167E18-6236-4A88-B7E4-3227E37652F4}" destId="{AE84B047-1CC4-459A-A561-262C2C5F0192}" srcOrd="21" destOrd="0" presId="urn:microsoft.com/office/officeart/2005/8/layout/list1"/>
    <dgm:cxn modelId="{70AED72F-9729-4881-A249-5DA724CE19B4}" type="presParOf" srcId="{22167E18-6236-4A88-B7E4-3227E37652F4}" destId="{A4EA095C-DEC0-4DF4-896B-2A1A72FA404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E5D27CD-C755-4264-B4F9-B81966972417}" type="doc">
      <dgm:prSet loTypeId="urn:microsoft.com/office/officeart/2005/8/layout/lProcess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C59D65A1-782A-49AF-A728-28B51434B003}">
      <dgm:prSet phldrT="[Текст]"/>
      <dgm:spPr/>
      <dgm:t>
        <a:bodyPr/>
        <a:lstStyle/>
        <a:p>
          <a:r>
            <a:rPr lang="ru-RU" b="1" dirty="0" smtClean="0"/>
            <a:t>МУНИЦИПАЛИТЕТЫ</a:t>
          </a:r>
          <a:endParaRPr lang="ru-RU" b="1" dirty="0"/>
        </a:p>
      </dgm:t>
    </dgm:pt>
    <dgm:pt modelId="{E51D2218-2FF0-47C9-9399-3CF4A629F097}" type="parTrans" cxnId="{9C93686C-8239-45D8-A43B-D1C3680368F9}">
      <dgm:prSet/>
      <dgm:spPr/>
      <dgm:t>
        <a:bodyPr/>
        <a:lstStyle/>
        <a:p>
          <a:endParaRPr lang="ru-RU"/>
        </a:p>
      </dgm:t>
    </dgm:pt>
    <dgm:pt modelId="{B9C0C25A-6914-415E-B9BF-629F0A224235}" type="sibTrans" cxnId="{9C93686C-8239-45D8-A43B-D1C3680368F9}">
      <dgm:prSet/>
      <dgm:spPr/>
      <dgm:t>
        <a:bodyPr/>
        <a:lstStyle/>
        <a:p>
          <a:endParaRPr lang="ru-RU"/>
        </a:p>
      </dgm:t>
    </dgm:pt>
    <dgm:pt modelId="{9AB8A5E9-882F-4B3E-9684-7F7CFE8D28A5}">
      <dgm:prSet phldrT="[Текст]" custT="1"/>
      <dgm:spPr/>
      <dgm:t>
        <a:bodyPr/>
        <a:lstStyle/>
        <a:p>
          <a:r>
            <a:rPr lang="ru-RU" sz="2000" dirty="0" smtClean="0"/>
            <a:t>ПРОВЕДЕНИЕ СОВМЕСТНЫХ ПРОФИЛЬНЫХ СМЕН</a:t>
          </a:r>
          <a:endParaRPr lang="ru-RU" sz="2000" dirty="0"/>
        </a:p>
      </dgm:t>
    </dgm:pt>
    <dgm:pt modelId="{0AEAE66C-8867-4802-B279-5DFAED183E3A}" type="parTrans" cxnId="{47E7D62F-5A96-474F-BED6-616D7E063BF7}">
      <dgm:prSet/>
      <dgm:spPr/>
      <dgm:t>
        <a:bodyPr/>
        <a:lstStyle/>
        <a:p>
          <a:endParaRPr lang="ru-RU"/>
        </a:p>
      </dgm:t>
    </dgm:pt>
    <dgm:pt modelId="{EDFC97AB-F0EB-4D24-ABC3-0795440B0847}" type="sibTrans" cxnId="{47E7D62F-5A96-474F-BED6-616D7E063BF7}">
      <dgm:prSet/>
      <dgm:spPr/>
      <dgm:t>
        <a:bodyPr/>
        <a:lstStyle/>
        <a:p>
          <a:endParaRPr lang="ru-RU"/>
        </a:p>
      </dgm:t>
    </dgm:pt>
    <dgm:pt modelId="{FE4315F3-92DC-4835-A859-4FF3418CA0BF}">
      <dgm:prSet phldrT="[Текст]" custT="1"/>
      <dgm:spPr/>
      <dgm:t>
        <a:bodyPr/>
        <a:lstStyle/>
        <a:p>
          <a:r>
            <a:rPr lang="ru-RU" sz="2000" dirty="0" smtClean="0"/>
            <a:t>КВОТЫ НА УЧАСТИЕ В ПРОГРАММАХ РЕГИОНАЛЬНОГО ЦЕНТРА</a:t>
          </a:r>
          <a:endParaRPr lang="ru-RU" sz="2000" dirty="0"/>
        </a:p>
      </dgm:t>
    </dgm:pt>
    <dgm:pt modelId="{46EC2105-2AE3-4169-8287-28665C65EB57}" type="sibTrans" cxnId="{8EB66DD9-534D-424E-8511-1CAA89301BD2}">
      <dgm:prSet/>
      <dgm:spPr/>
      <dgm:t>
        <a:bodyPr/>
        <a:lstStyle/>
        <a:p>
          <a:endParaRPr lang="ru-RU"/>
        </a:p>
      </dgm:t>
    </dgm:pt>
    <dgm:pt modelId="{AC68C76C-E43C-4AEF-9A17-F15D3A166E4C}" type="parTrans" cxnId="{8EB66DD9-534D-424E-8511-1CAA89301BD2}">
      <dgm:prSet/>
      <dgm:spPr/>
      <dgm:t>
        <a:bodyPr/>
        <a:lstStyle/>
        <a:p>
          <a:endParaRPr lang="ru-RU"/>
        </a:p>
      </dgm:t>
    </dgm:pt>
    <dgm:pt modelId="{DEC3D707-A6EF-4E21-9D33-D6EF88944EE9}">
      <dgm:prSet custT="1"/>
      <dgm:spPr/>
      <dgm:t>
        <a:bodyPr/>
        <a:lstStyle/>
        <a:p>
          <a:r>
            <a:rPr lang="ru-RU" sz="2000" dirty="0" smtClean="0"/>
            <a:t>ПРОВЕДЕНИЕ НАУЧНЫХ МЕРОПРИЯТИЙ, ТУРНИРОВ </a:t>
          </a:r>
          <a:endParaRPr lang="ru-RU" sz="2000" dirty="0"/>
        </a:p>
      </dgm:t>
    </dgm:pt>
    <dgm:pt modelId="{6AE29C79-A035-41AC-A831-14D7C6172A03}" type="parTrans" cxnId="{0506E177-2321-4D09-81CA-042213A625A3}">
      <dgm:prSet/>
      <dgm:spPr/>
      <dgm:t>
        <a:bodyPr/>
        <a:lstStyle/>
        <a:p>
          <a:endParaRPr lang="ru-RU"/>
        </a:p>
      </dgm:t>
    </dgm:pt>
    <dgm:pt modelId="{7C8E611F-DE44-4EEE-825C-059D19278D59}" type="sibTrans" cxnId="{0506E177-2321-4D09-81CA-042213A625A3}">
      <dgm:prSet/>
      <dgm:spPr/>
      <dgm:t>
        <a:bodyPr/>
        <a:lstStyle/>
        <a:p>
          <a:endParaRPr lang="ru-RU"/>
        </a:p>
      </dgm:t>
    </dgm:pt>
    <dgm:pt modelId="{05D33400-3A46-48ED-9F3C-D50E044B4712}" type="pres">
      <dgm:prSet presAssocID="{CE5D27CD-C755-4264-B4F9-B8196697241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C6F9BB-7854-4DD5-9220-F095A1CFE464}" type="pres">
      <dgm:prSet presAssocID="{C59D65A1-782A-49AF-A728-28B51434B003}" presName="compNode" presStyleCnt="0"/>
      <dgm:spPr/>
    </dgm:pt>
    <dgm:pt modelId="{D043E739-3E93-4111-A108-343FDD6C412F}" type="pres">
      <dgm:prSet presAssocID="{C59D65A1-782A-49AF-A728-28B51434B003}" presName="aNode" presStyleLbl="bgShp" presStyleIdx="0" presStyleCnt="1" custLinFactNeighborX="-49" custLinFactNeighborY="-2829"/>
      <dgm:spPr/>
      <dgm:t>
        <a:bodyPr/>
        <a:lstStyle/>
        <a:p>
          <a:endParaRPr lang="ru-RU"/>
        </a:p>
      </dgm:t>
    </dgm:pt>
    <dgm:pt modelId="{D6C5B581-8CC6-43AB-A866-88EFD141E3CE}" type="pres">
      <dgm:prSet presAssocID="{C59D65A1-782A-49AF-A728-28B51434B003}" presName="textNode" presStyleLbl="bgShp" presStyleIdx="0" presStyleCnt="1"/>
      <dgm:spPr/>
      <dgm:t>
        <a:bodyPr/>
        <a:lstStyle/>
        <a:p>
          <a:endParaRPr lang="ru-RU"/>
        </a:p>
      </dgm:t>
    </dgm:pt>
    <dgm:pt modelId="{735A2BFE-06A9-4348-BEA6-EE53EEE21C88}" type="pres">
      <dgm:prSet presAssocID="{C59D65A1-782A-49AF-A728-28B51434B003}" presName="compChildNode" presStyleCnt="0"/>
      <dgm:spPr/>
    </dgm:pt>
    <dgm:pt modelId="{755D9523-8948-4D1C-A53C-FB6A701FEAC7}" type="pres">
      <dgm:prSet presAssocID="{C59D65A1-782A-49AF-A728-28B51434B003}" presName="theInnerList" presStyleCnt="0"/>
      <dgm:spPr/>
    </dgm:pt>
    <dgm:pt modelId="{E4EEB4E1-1A51-4A24-A33C-26C43C359580}" type="pres">
      <dgm:prSet presAssocID="{9AB8A5E9-882F-4B3E-9684-7F7CFE8D28A5}" presName="childNode" presStyleLbl="node1" presStyleIdx="0" presStyleCnt="3" custLinFactNeighborX="-226" custLinFactNeighborY="-12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7F8EE3-A350-40F4-A456-DC6DBB043992}" type="pres">
      <dgm:prSet presAssocID="{9AB8A5E9-882F-4B3E-9684-7F7CFE8D28A5}" presName="aSpace2" presStyleCnt="0"/>
      <dgm:spPr/>
    </dgm:pt>
    <dgm:pt modelId="{15711167-7660-4977-9440-A5304F8028BE}" type="pres">
      <dgm:prSet presAssocID="{DEC3D707-A6EF-4E21-9D33-D6EF88944EE9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D2097-423E-4E7D-BAAD-80BB13D1A7ED}" type="pres">
      <dgm:prSet presAssocID="{DEC3D707-A6EF-4E21-9D33-D6EF88944EE9}" presName="aSpace2" presStyleCnt="0"/>
      <dgm:spPr/>
    </dgm:pt>
    <dgm:pt modelId="{51983AF7-7BD7-4552-B8C8-76F44DE5F56B}" type="pres">
      <dgm:prSet presAssocID="{FE4315F3-92DC-4835-A859-4FF3418CA0BF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C9931D-572B-4764-9D98-4C8298947C2E}" type="presOf" srcId="{9AB8A5E9-882F-4B3E-9684-7F7CFE8D28A5}" destId="{E4EEB4E1-1A51-4A24-A33C-26C43C359580}" srcOrd="0" destOrd="0" presId="urn:microsoft.com/office/officeart/2005/8/layout/lProcess2"/>
    <dgm:cxn modelId="{9C93686C-8239-45D8-A43B-D1C3680368F9}" srcId="{CE5D27CD-C755-4264-B4F9-B81966972417}" destId="{C59D65A1-782A-49AF-A728-28B51434B003}" srcOrd="0" destOrd="0" parTransId="{E51D2218-2FF0-47C9-9399-3CF4A629F097}" sibTransId="{B9C0C25A-6914-415E-B9BF-629F0A224235}"/>
    <dgm:cxn modelId="{7F3DF5F1-5565-413F-A48E-FE29D1879011}" type="presOf" srcId="{FE4315F3-92DC-4835-A859-4FF3418CA0BF}" destId="{51983AF7-7BD7-4552-B8C8-76F44DE5F56B}" srcOrd="0" destOrd="0" presId="urn:microsoft.com/office/officeart/2005/8/layout/lProcess2"/>
    <dgm:cxn modelId="{04EBD1AF-B49E-46EC-B2EF-3488C3542013}" type="presOf" srcId="{CE5D27CD-C755-4264-B4F9-B81966972417}" destId="{05D33400-3A46-48ED-9F3C-D50E044B4712}" srcOrd="0" destOrd="0" presId="urn:microsoft.com/office/officeart/2005/8/layout/lProcess2"/>
    <dgm:cxn modelId="{59B632A6-E311-4334-95AB-8A40953AF4D0}" type="presOf" srcId="{DEC3D707-A6EF-4E21-9D33-D6EF88944EE9}" destId="{15711167-7660-4977-9440-A5304F8028BE}" srcOrd="0" destOrd="0" presId="urn:microsoft.com/office/officeart/2005/8/layout/lProcess2"/>
    <dgm:cxn modelId="{43EE1804-BEE2-4E0D-9FD4-B095208D53F9}" type="presOf" srcId="{C59D65A1-782A-49AF-A728-28B51434B003}" destId="{D6C5B581-8CC6-43AB-A866-88EFD141E3CE}" srcOrd="1" destOrd="0" presId="urn:microsoft.com/office/officeart/2005/8/layout/lProcess2"/>
    <dgm:cxn modelId="{8EB66DD9-534D-424E-8511-1CAA89301BD2}" srcId="{C59D65A1-782A-49AF-A728-28B51434B003}" destId="{FE4315F3-92DC-4835-A859-4FF3418CA0BF}" srcOrd="2" destOrd="0" parTransId="{AC68C76C-E43C-4AEF-9A17-F15D3A166E4C}" sibTransId="{46EC2105-2AE3-4169-8287-28665C65EB57}"/>
    <dgm:cxn modelId="{47E7D62F-5A96-474F-BED6-616D7E063BF7}" srcId="{C59D65A1-782A-49AF-A728-28B51434B003}" destId="{9AB8A5E9-882F-4B3E-9684-7F7CFE8D28A5}" srcOrd="0" destOrd="0" parTransId="{0AEAE66C-8867-4802-B279-5DFAED183E3A}" sibTransId="{EDFC97AB-F0EB-4D24-ABC3-0795440B0847}"/>
    <dgm:cxn modelId="{1E3BCE18-CF7A-4C6A-9591-7D72DD2A5B97}" type="presOf" srcId="{C59D65A1-782A-49AF-A728-28B51434B003}" destId="{D043E739-3E93-4111-A108-343FDD6C412F}" srcOrd="0" destOrd="0" presId="urn:microsoft.com/office/officeart/2005/8/layout/lProcess2"/>
    <dgm:cxn modelId="{0506E177-2321-4D09-81CA-042213A625A3}" srcId="{C59D65A1-782A-49AF-A728-28B51434B003}" destId="{DEC3D707-A6EF-4E21-9D33-D6EF88944EE9}" srcOrd="1" destOrd="0" parTransId="{6AE29C79-A035-41AC-A831-14D7C6172A03}" sibTransId="{7C8E611F-DE44-4EEE-825C-059D19278D59}"/>
    <dgm:cxn modelId="{450FB250-9406-402B-A654-7BD807063B6F}" type="presParOf" srcId="{05D33400-3A46-48ED-9F3C-D50E044B4712}" destId="{D3C6F9BB-7854-4DD5-9220-F095A1CFE464}" srcOrd="0" destOrd="0" presId="urn:microsoft.com/office/officeart/2005/8/layout/lProcess2"/>
    <dgm:cxn modelId="{8A84798F-B767-4203-9728-6AE26F9F6AC3}" type="presParOf" srcId="{D3C6F9BB-7854-4DD5-9220-F095A1CFE464}" destId="{D043E739-3E93-4111-A108-343FDD6C412F}" srcOrd="0" destOrd="0" presId="urn:microsoft.com/office/officeart/2005/8/layout/lProcess2"/>
    <dgm:cxn modelId="{B927CA1B-24E8-4A5C-BC9D-2927269FDDC0}" type="presParOf" srcId="{D3C6F9BB-7854-4DD5-9220-F095A1CFE464}" destId="{D6C5B581-8CC6-43AB-A866-88EFD141E3CE}" srcOrd="1" destOrd="0" presId="urn:microsoft.com/office/officeart/2005/8/layout/lProcess2"/>
    <dgm:cxn modelId="{1ABAE1F9-7EEE-43BF-8273-E096FA8C62E9}" type="presParOf" srcId="{D3C6F9BB-7854-4DD5-9220-F095A1CFE464}" destId="{735A2BFE-06A9-4348-BEA6-EE53EEE21C88}" srcOrd="2" destOrd="0" presId="urn:microsoft.com/office/officeart/2005/8/layout/lProcess2"/>
    <dgm:cxn modelId="{F338E6AC-9CDE-4D52-B0DC-C195A8735A6E}" type="presParOf" srcId="{735A2BFE-06A9-4348-BEA6-EE53EEE21C88}" destId="{755D9523-8948-4D1C-A53C-FB6A701FEAC7}" srcOrd="0" destOrd="0" presId="urn:microsoft.com/office/officeart/2005/8/layout/lProcess2"/>
    <dgm:cxn modelId="{75A4CA22-1990-49C4-B434-FBF281ED8AF2}" type="presParOf" srcId="{755D9523-8948-4D1C-A53C-FB6A701FEAC7}" destId="{E4EEB4E1-1A51-4A24-A33C-26C43C359580}" srcOrd="0" destOrd="0" presId="urn:microsoft.com/office/officeart/2005/8/layout/lProcess2"/>
    <dgm:cxn modelId="{6EB3772C-5B58-441C-B795-C22E6ABAD3E3}" type="presParOf" srcId="{755D9523-8948-4D1C-A53C-FB6A701FEAC7}" destId="{737F8EE3-A350-40F4-A456-DC6DBB043992}" srcOrd="1" destOrd="0" presId="urn:microsoft.com/office/officeart/2005/8/layout/lProcess2"/>
    <dgm:cxn modelId="{DF6D90B5-C609-40AF-87BC-9C823AA612AA}" type="presParOf" srcId="{755D9523-8948-4D1C-A53C-FB6A701FEAC7}" destId="{15711167-7660-4977-9440-A5304F8028BE}" srcOrd="2" destOrd="0" presId="urn:microsoft.com/office/officeart/2005/8/layout/lProcess2"/>
    <dgm:cxn modelId="{D169672E-FD51-45AC-B2A8-760614DDA662}" type="presParOf" srcId="{755D9523-8948-4D1C-A53C-FB6A701FEAC7}" destId="{1A0D2097-423E-4E7D-BAAD-80BB13D1A7ED}" srcOrd="3" destOrd="0" presId="urn:microsoft.com/office/officeart/2005/8/layout/lProcess2"/>
    <dgm:cxn modelId="{312DABD0-BBC2-4CC7-80D7-0CBD8709FDC7}" type="presParOf" srcId="{755D9523-8948-4D1C-A53C-FB6A701FEAC7}" destId="{51983AF7-7BD7-4552-B8C8-76F44DE5F56B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7C5C1-AF1A-45A6-8ED6-209E20101802}">
      <dsp:nvSpPr>
        <dsp:cNvPr id="0" name=""/>
        <dsp:cNvSpPr/>
      </dsp:nvSpPr>
      <dsp:spPr>
        <a:xfrm rot="10800000">
          <a:off x="483270" y="0"/>
          <a:ext cx="10346438" cy="100311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234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/>
            <a:t>НАПРАВЛЕНИЕ НАУКА: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/>
            <a:t>ФИЗИКА, МАТЕМАТИКА, ИНФОРМАТИКА, ХИМИЯ, БИОЛОГИЯ, АСТРОНОМИЯ, ГУМАНИТАРНЫЕ И ОБЩЕСТВЕННЫЕ НАУКИ</a:t>
          </a:r>
          <a:endParaRPr lang="ru-RU" sz="2000" b="1" kern="1200" dirty="0"/>
        </a:p>
      </dsp:txBody>
      <dsp:txXfrm rot="10800000">
        <a:off x="734049" y="0"/>
        <a:ext cx="10095659" cy="1003117"/>
      </dsp:txXfrm>
    </dsp:sp>
    <dsp:sp modelId="{165F94CB-61C8-40CF-8F28-CB47243E76B6}">
      <dsp:nvSpPr>
        <dsp:cNvPr id="0" name=""/>
        <dsp:cNvSpPr/>
      </dsp:nvSpPr>
      <dsp:spPr>
        <a:xfrm>
          <a:off x="39718" y="0"/>
          <a:ext cx="859681" cy="86065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C1913-D924-4629-BB14-B6BA70CC46A3}">
      <dsp:nvSpPr>
        <dsp:cNvPr id="0" name=""/>
        <dsp:cNvSpPr/>
      </dsp:nvSpPr>
      <dsp:spPr>
        <a:xfrm rot="10800000">
          <a:off x="1047124" y="67537"/>
          <a:ext cx="10286037" cy="69681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03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/>
            <a:t>ПРОЕКТЫ</a:t>
          </a:r>
          <a:endParaRPr lang="ru-RU" sz="2400" b="1" kern="1200" dirty="0"/>
        </a:p>
      </dsp:txBody>
      <dsp:txXfrm rot="10800000">
        <a:off x="1221328" y="67537"/>
        <a:ext cx="10111833" cy="696817"/>
      </dsp:txXfrm>
    </dsp:sp>
    <dsp:sp modelId="{83BDAC34-A025-43A2-9849-C79715DA1B6E}">
      <dsp:nvSpPr>
        <dsp:cNvPr id="0" name=""/>
        <dsp:cNvSpPr/>
      </dsp:nvSpPr>
      <dsp:spPr>
        <a:xfrm>
          <a:off x="575961" y="4633"/>
          <a:ext cx="793726" cy="83178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63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ABA0BB9-CA6F-40E9-A875-721B848691FD}">
      <dsp:nvSpPr>
        <dsp:cNvPr id="0" name=""/>
        <dsp:cNvSpPr/>
      </dsp:nvSpPr>
      <dsp:spPr>
        <a:xfrm rot="10800000">
          <a:off x="1154595" y="976013"/>
          <a:ext cx="10178566" cy="102804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03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00" baseline="0" dirty="0" smtClean="0"/>
            <a:t>ИСКУССТВО: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00" baseline="0" dirty="0" smtClean="0"/>
            <a:t>ИЗОБРАЗИТЕЛЬНОЕ ИСКУССТВО, ИНСТРУМЕНТАЛЬНОЕ ИСПОЛНИТЕЛЬСТВО, ТЕАТР, ДЕКОРАТИВНО-ПРИКЛАДНОЕ ТВОРЧЕСТВО</a:t>
          </a:r>
          <a:endParaRPr lang="ru-RU" sz="2000" kern="100" baseline="0" dirty="0"/>
        </a:p>
      </dsp:txBody>
      <dsp:txXfrm rot="10800000">
        <a:off x="1411606" y="976013"/>
        <a:ext cx="9921555" cy="1028045"/>
      </dsp:txXfrm>
    </dsp:sp>
    <dsp:sp modelId="{A52F7DFB-8879-4554-9DE0-67A9D7F8F652}">
      <dsp:nvSpPr>
        <dsp:cNvPr id="0" name=""/>
        <dsp:cNvSpPr/>
      </dsp:nvSpPr>
      <dsp:spPr>
        <a:xfrm>
          <a:off x="605620" y="1068844"/>
          <a:ext cx="836406" cy="82694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63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E1D1B89-039D-423E-8DD5-50D84F014C28}">
      <dsp:nvSpPr>
        <dsp:cNvPr id="0" name=""/>
        <dsp:cNvSpPr/>
      </dsp:nvSpPr>
      <dsp:spPr>
        <a:xfrm rot="10800000">
          <a:off x="1038683" y="2153759"/>
          <a:ext cx="10294478" cy="75952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03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/>
            <a:t>СПОРТ: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/>
            <a:t>ХОККЕЙ, КОНЬКОБЕЖНЫЙ СПОРТ, ШАХМАТЫ, ДЗЮДО</a:t>
          </a:r>
          <a:endParaRPr lang="ru-RU" sz="2000" kern="1200" dirty="0"/>
        </a:p>
      </dsp:txBody>
      <dsp:txXfrm rot="10800000">
        <a:off x="1228565" y="2153759"/>
        <a:ext cx="10104596" cy="759529"/>
      </dsp:txXfrm>
    </dsp:sp>
    <dsp:sp modelId="{7C56FD0C-7E33-427C-8B52-6988547EF3FF}">
      <dsp:nvSpPr>
        <dsp:cNvPr id="0" name=""/>
        <dsp:cNvSpPr/>
      </dsp:nvSpPr>
      <dsp:spPr>
        <a:xfrm>
          <a:off x="667666" y="2124477"/>
          <a:ext cx="826192" cy="84015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35516-85A2-44EC-89AF-452EDA9352E0}">
      <dsp:nvSpPr>
        <dsp:cNvPr id="0" name=""/>
        <dsp:cNvSpPr/>
      </dsp:nvSpPr>
      <dsp:spPr>
        <a:xfrm>
          <a:off x="-5289416" y="-810449"/>
          <a:ext cx="6301418" cy="6301418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066F13-2EA1-46F7-AE63-6E6782C84294}">
      <dsp:nvSpPr>
        <dsp:cNvPr id="0" name=""/>
        <dsp:cNvSpPr/>
      </dsp:nvSpPr>
      <dsp:spPr>
        <a:xfrm>
          <a:off x="390823" y="194226"/>
          <a:ext cx="10947969" cy="51283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7634" tIns="45720" rIns="45720" bIns="4572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Программы дополнительного образования детей, проводимые на регулярной (еженедельной) основе</a:t>
          </a:r>
          <a:endParaRPr lang="ru-RU" sz="1800" b="1" kern="1200" dirty="0"/>
        </a:p>
      </dsp:txBody>
      <dsp:txXfrm>
        <a:off x="390823" y="194226"/>
        <a:ext cx="10947969" cy="512837"/>
      </dsp:txXfrm>
    </dsp:sp>
    <dsp:sp modelId="{E8F58E3D-5748-4C26-BF77-E251B6681300}">
      <dsp:nvSpPr>
        <dsp:cNvPr id="0" name=""/>
        <dsp:cNvSpPr/>
      </dsp:nvSpPr>
      <dsp:spPr>
        <a:xfrm>
          <a:off x="62484" y="159605"/>
          <a:ext cx="531707" cy="53170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6BA1512-5E90-44EC-B3B2-74A3B8B0F427}">
      <dsp:nvSpPr>
        <dsp:cNvPr id="0" name=""/>
        <dsp:cNvSpPr/>
      </dsp:nvSpPr>
      <dsp:spPr>
        <a:xfrm>
          <a:off x="776030" y="827802"/>
          <a:ext cx="10562762" cy="446893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6667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6667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6667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7634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Программы, реализующиеся с применением дистанционных технологий</a:t>
          </a:r>
          <a:endParaRPr lang="ru-RU" sz="1800" b="1" kern="1200" dirty="0"/>
        </a:p>
      </dsp:txBody>
      <dsp:txXfrm>
        <a:off x="776030" y="827802"/>
        <a:ext cx="10562762" cy="446893"/>
      </dsp:txXfrm>
    </dsp:sp>
    <dsp:sp modelId="{BE3B37E2-3FFF-4A0C-BBD7-03D7955E430B}">
      <dsp:nvSpPr>
        <dsp:cNvPr id="0" name=""/>
        <dsp:cNvSpPr/>
      </dsp:nvSpPr>
      <dsp:spPr>
        <a:xfrm>
          <a:off x="447691" y="798028"/>
          <a:ext cx="531707" cy="53170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666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EE38B81-C55E-4AAB-94CB-2CBF4ED90F63}">
      <dsp:nvSpPr>
        <dsp:cNvPr id="0" name=""/>
        <dsp:cNvSpPr/>
      </dsp:nvSpPr>
      <dsp:spPr>
        <a:xfrm>
          <a:off x="924636" y="1489154"/>
          <a:ext cx="10351671" cy="425365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3333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763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Дистанционные программы от студентов ведущих вузов страны</a:t>
          </a:r>
          <a:endParaRPr lang="ru-RU" sz="1800" b="1" kern="1200" dirty="0"/>
        </a:p>
      </dsp:txBody>
      <dsp:txXfrm>
        <a:off x="924636" y="1489154"/>
        <a:ext cx="10351671" cy="425365"/>
      </dsp:txXfrm>
    </dsp:sp>
    <dsp:sp modelId="{CFA4A96E-16BA-43E4-8106-310FD02EC017}">
      <dsp:nvSpPr>
        <dsp:cNvPr id="0" name=""/>
        <dsp:cNvSpPr/>
      </dsp:nvSpPr>
      <dsp:spPr>
        <a:xfrm>
          <a:off x="658783" y="1435983"/>
          <a:ext cx="531707" cy="53170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C29875A-0937-4BF7-AD9E-FFBC7C0232EB}">
      <dsp:nvSpPr>
        <dsp:cNvPr id="0" name=""/>
        <dsp:cNvSpPr/>
      </dsp:nvSpPr>
      <dsp:spPr>
        <a:xfrm>
          <a:off x="992036" y="2080229"/>
          <a:ext cx="10284271" cy="520060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7634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Программы выездных профильных региональных смен по направлениям «Наука», «Спорт», «Искусство»</a:t>
          </a:r>
          <a:endParaRPr lang="ru-RU" sz="1800" b="1" kern="1200" dirty="0"/>
        </a:p>
      </dsp:txBody>
      <dsp:txXfrm>
        <a:off x="992036" y="2080229"/>
        <a:ext cx="10284271" cy="520060"/>
      </dsp:txXfrm>
    </dsp:sp>
    <dsp:sp modelId="{0D5DF7F2-C9F0-47EA-85DD-A72DDE95FFE2}">
      <dsp:nvSpPr>
        <dsp:cNvPr id="0" name=""/>
        <dsp:cNvSpPr/>
      </dsp:nvSpPr>
      <dsp:spPr>
        <a:xfrm>
          <a:off x="726182" y="2074406"/>
          <a:ext cx="531707" cy="53170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8E07C60-3EC2-4934-ADDC-36C5C6DC36B7}">
      <dsp:nvSpPr>
        <dsp:cNvPr id="0" name=""/>
        <dsp:cNvSpPr/>
      </dsp:nvSpPr>
      <dsp:spPr>
        <a:xfrm>
          <a:off x="924636" y="2766000"/>
          <a:ext cx="10351671" cy="425365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6667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763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Программы </a:t>
          </a:r>
          <a:r>
            <a:rPr lang="en-US" sz="1800" b="1" kern="1200" dirty="0" smtClean="0"/>
            <a:t>online</a:t>
          </a:r>
          <a:r>
            <a:rPr lang="ru-RU" sz="1800" b="1" kern="1200" dirty="0" smtClean="0"/>
            <a:t>-смен по направлениям «Наука», «Спорт», «Искусство» </a:t>
          </a:r>
          <a:endParaRPr lang="ru-RU" sz="1800" b="1" kern="1200" dirty="0"/>
        </a:p>
      </dsp:txBody>
      <dsp:txXfrm>
        <a:off x="924636" y="2766000"/>
        <a:ext cx="10351671" cy="425365"/>
      </dsp:txXfrm>
    </dsp:sp>
    <dsp:sp modelId="{CA0E0A5E-E97D-4D5A-B869-2D23B6726253}">
      <dsp:nvSpPr>
        <dsp:cNvPr id="0" name=""/>
        <dsp:cNvSpPr/>
      </dsp:nvSpPr>
      <dsp:spPr>
        <a:xfrm>
          <a:off x="658783" y="2712829"/>
          <a:ext cx="531707" cy="53170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158CF1C-E042-47CD-B025-F9240A0B6A4D}">
      <dsp:nvSpPr>
        <dsp:cNvPr id="0" name=""/>
        <dsp:cNvSpPr/>
      </dsp:nvSpPr>
      <dsp:spPr>
        <a:xfrm>
          <a:off x="713545" y="3369987"/>
          <a:ext cx="10562762" cy="493300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3333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3333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3333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763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Проектные сессии, проводимые совместно с научными и индустриальными партнерами</a:t>
          </a:r>
          <a:endParaRPr lang="ru-RU" sz="1800" b="1" kern="1200" dirty="0"/>
        </a:p>
      </dsp:txBody>
      <dsp:txXfrm>
        <a:off x="713545" y="3369987"/>
        <a:ext cx="10562762" cy="493300"/>
      </dsp:txXfrm>
    </dsp:sp>
    <dsp:sp modelId="{5FC8E284-43FF-4659-96E4-EEBC03BFE85E}">
      <dsp:nvSpPr>
        <dsp:cNvPr id="0" name=""/>
        <dsp:cNvSpPr/>
      </dsp:nvSpPr>
      <dsp:spPr>
        <a:xfrm>
          <a:off x="447691" y="3350784"/>
          <a:ext cx="531707" cy="53170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3333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F0EE5C5-A0A6-41A1-9101-AD90EE922741}">
      <dsp:nvSpPr>
        <dsp:cNvPr id="0" name=""/>
        <dsp:cNvSpPr/>
      </dsp:nvSpPr>
      <dsp:spPr>
        <a:xfrm>
          <a:off x="328338" y="4011877"/>
          <a:ext cx="10947969" cy="48636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763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Региональные мероприятия по выявлению способностей и высокой мотивации у детей и молодежи</a:t>
          </a:r>
          <a:endParaRPr lang="ru-RU" sz="1800" b="1" kern="1200" dirty="0"/>
        </a:p>
      </dsp:txBody>
      <dsp:txXfrm>
        <a:off x="328338" y="4011877"/>
        <a:ext cx="10947969" cy="486367"/>
      </dsp:txXfrm>
    </dsp:sp>
    <dsp:sp modelId="{9CC22122-AE96-4454-9694-7F807EED32AC}">
      <dsp:nvSpPr>
        <dsp:cNvPr id="0" name=""/>
        <dsp:cNvSpPr/>
      </dsp:nvSpPr>
      <dsp:spPr>
        <a:xfrm>
          <a:off x="62484" y="3989207"/>
          <a:ext cx="531707" cy="53170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A7FAB-188B-4530-8BCA-14DB531B6DBC}">
      <dsp:nvSpPr>
        <dsp:cNvPr id="0" name=""/>
        <dsp:cNvSpPr/>
      </dsp:nvSpPr>
      <dsp:spPr>
        <a:xfrm>
          <a:off x="224115" y="669687"/>
          <a:ext cx="5310369" cy="165949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028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«СТУДЕНЧЕСКИЕ ПРОГРАММЫ» </a:t>
          </a:r>
          <a:r>
            <a:rPr lang="ru-RU" sz="1900" kern="1200" dirty="0" smtClean="0"/>
            <a:t>(СТУДЕНТЫ - ПРИЗЕРЫ И ПОБЕДИТЕЛИ ВСЕРОССИЙСКОЙ ОЛИМПИАДЫ ШКОЛЬНИКОВ)</a:t>
          </a:r>
          <a:endParaRPr lang="ru-RU" sz="1900" kern="1200" dirty="0"/>
        </a:p>
      </dsp:txBody>
      <dsp:txXfrm>
        <a:off x="224115" y="669687"/>
        <a:ext cx="5310369" cy="1659490"/>
      </dsp:txXfrm>
    </dsp:sp>
    <dsp:sp modelId="{F8CB7DAF-B03A-496F-A7BA-14150A713F8E}">
      <dsp:nvSpPr>
        <dsp:cNvPr id="0" name=""/>
        <dsp:cNvSpPr/>
      </dsp:nvSpPr>
      <dsp:spPr>
        <a:xfrm>
          <a:off x="2850" y="429983"/>
          <a:ext cx="1161643" cy="174246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66F5DF-17BD-482D-8710-43C64E4697BE}">
      <dsp:nvSpPr>
        <dsp:cNvPr id="0" name=""/>
        <dsp:cNvSpPr/>
      </dsp:nvSpPr>
      <dsp:spPr>
        <a:xfrm>
          <a:off x="5992955" y="669687"/>
          <a:ext cx="5310369" cy="165949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028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«ШАГИ К ОЛИМПУ»</a:t>
          </a:r>
          <a:r>
            <a:rPr lang="ru-RU" sz="1900" kern="1200" dirty="0" smtClean="0"/>
            <a:t>: ПОДГОТОВКА К МУНИЦИПАЛЬНОМУ ЭТАПУ ВСЕРОССИЙСКОЙ ОЛИМПИАДЫ ШКОЛЬНИКОВ</a:t>
          </a:r>
          <a:endParaRPr lang="ru-RU" sz="1900" kern="1200" dirty="0"/>
        </a:p>
      </dsp:txBody>
      <dsp:txXfrm>
        <a:off x="5992955" y="669687"/>
        <a:ext cx="5310369" cy="1659490"/>
      </dsp:txXfrm>
    </dsp:sp>
    <dsp:sp modelId="{6C65074B-34B3-4284-9CE1-922881D3B7FA}">
      <dsp:nvSpPr>
        <dsp:cNvPr id="0" name=""/>
        <dsp:cNvSpPr/>
      </dsp:nvSpPr>
      <dsp:spPr>
        <a:xfrm>
          <a:off x="5771690" y="429983"/>
          <a:ext cx="1161643" cy="174246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9E25E5-4CC1-46E5-A95C-B7AEAE34E0CE}">
      <dsp:nvSpPr>
        <dsp:cNvPr id="0" name=""/>
        <dsp:cNvSpPr/>
      </dsp:nvSpPr>
      <dsp:spPr>
        <a:xfrm>
          <a:off x="158107" y="2772011"/>
          <a:ext cx="5310369" cy="165949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028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ВЫЕЗДНЫЕ ПРОФИЛЬНЫЕ СМЕНЫ</a:t>
          </a:r>
          <a:r>
            <a:rPr lang="ru-RU" sz="1900" kern="1200" dirty="0" smtClean="0"/>
            <a:t>: ПОДГОТОВКА К РЕГИОНАЛЬНОМУ ЭТАПУ ВСЕРОССИЙСКОЙ ОЛИМПИАДЫ ШКОЛЬНИКОВ</a:t>
          </a:r>
          <a:endParaRPr lang="ru-RU" sz="1900" kern="1200" dirty="0"/>
        </a:p>
      </dsp:txBody>
      <dsp:txXfrm>
        <a:off x="158107" y="2772011"/>
        <a:ext cx="5310369" cy="1659490"/>
      </dsp:txXfrm>
    </dsp:sp>
    <dsp:sp modelId="{F10B092F-87EC-4C00-8A90-3729F8B6C6C0}">
      <dsp:nvSpPr>
        <dsp:cNvPr id="0" name=""/>
        <dsp:cNvSpPr/>
      </dsp:nvSpPr>
      <dsp:spPr>
        <a:xfrm>
          <a:off x="2850" y="2519097"/>
          <a:ext cx="1161643" cy="174246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CF3B2-8CC5-4791-A290-C952941043D1}">
      <dsp:nvSpPr>
        <dsp:cNvPr id="0" name=""/>
        <dsp:cNvSpPr/>
      </dsp:nvSpPr>
      <dsp:spPr>
        <a:xfrm>
          <a:off x="5992955" y="2758801"/>
          <a:ext cx="5310369" cy="165949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028" tIns="72390" rIns="72390" bIns="7239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b="1" kern="1200" dirty="0" smtClean="0"/>
            <a:t>УЧЕБНО-ТРЕНИРОВОЧНЫЕ СБОРЫ </a:t>
          </a:r>
          <a:r>
            <a:rPr lang="ru-RU" sz="1900" kern="1200" dirty="0" smtClean="0"/>
            <a:t>ПО ПОДГОТОВКЕ К ЗАКЛЮЧИТЕЛЬНОМУ ЭТАПУ ВСЕРОССИЙСКОЙ ОЛИМПИАДЫ ШКОЛЬНИКОВ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5992955" y="2758801"/>
        <a:ext cx="5310369" cy="1659490"/>
      </dsp:txXfrm>
    </dsp:sp>
    <dsp:sp modelId="{031A5162-2039-4A24-B83E-455DD303EF55}">
      <dsp:nvSpPr>
        <dsp:cNvPr id="0" name=""/>
        <dsp:cNvSpPr/>
      </dsp:nvSpPr>
      <dsp:spPr>
        <a:xfrm>
          <a:off x="5771690" y="2519097"/>
          <a:ext cx="1161643" cy="174246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86B9E-8AAB-4E39-9E05-B76C77C16320}">
      <dsp:nvSpPr>
        <dsp:cNvPr id="0" name=""/>
        <dsp:cNvSpPr/>
      </dsp:nvSpPr>
      <dsp:spPr>
        <a:xfrm>
          <a:off x="0" y="827353"/>
          <a:ext cx="10834254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F6E1B2-78B2-4FE8-B11B-741DEE9232B3}">
      <dsp:nvSpPr>
        <dsp:cNvPr id="0" name=""/>
        <dsp:cNvSpPr/>
      </dsp:nvSpPr>
      <dsp:spPr>
        <a:xfrm>
          <a:off x="514004" y="59737"/>
          <a:ext cx="8493752" cy="12757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6656" tIns="0" rIns="28665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200" b="1" kern="1200" dirty="0" smtClean="0">
              <a:solidFill>
                <a:srgbClr val="002060"/>
              </a:solidFill>
            </a:rPr>
            <a:t>Базовый уровень</a:t>
          </a:r>
          <a:endParaRPr lang="ru-RU" sz="3200" b="1" kern="1200" dirty="0" smtClean="0">
            <a:solidFill>
              <a:srgbClr val="C00000"/>
            </a:solidFill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Программы для выявления способностей, проб, повышения мотивации к саморазвитию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576279" y="122012"/>
        <a:ext cx="8369202" cy="1151162"/>
      </dsp:txXfrm>
    </dsp:sp>
    <dsp:sp modelId="{B6F2ED11-DEA6-4D29-9A36-A3188231D0CB}">
      <dsp:nvSpPr>
        <dsp:cNvPr id="0" name=""/>
        <dsp:cNvSpPr/>
      </dsp:nvSpPr>
      <dsp:spPr>
        <a:xfrm>
          <a:off x="0" y="2548122"/>
          <a:ext cx="10834254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FD8898-F0F1-4BAE-AD50-A80B54902BD8}">
      <dsp:nvSpPr>
        <dsp:cNvPr id="0" name=""/>
        <dsp:cNvSpPr/>
      </dsp:nvSpPr>
      <dsp:spPr>
        <a:xfrm>
          <a:off x="541712" y="1898353"/>
          <a:ext cx="8364521" cy="11663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6656" tIns="0" rIns="28665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200" b="1" kern="1200" dirty="0" smtClean="0">
              <a:solidFill>
                <a:srgbClr val="002060"/>
              </a:solidFill>
            </a:rPr>
            <a:t>Продвинутый уровень</a:t>
          </a:r>
          <a:endParaRPr lang="ru-RU" sz="3200" b="1" kern="1200" dirty="0" smtClean="0">
            <a:solidFill>
              <a:srgbClr val="C00000"/>
            </a:solidFill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Программы, обеспечивающие развитие способностей и талантов</a:t>
          </a:r>
          <a:endParaRPr lang="ru-RU" sz="2400" kern="1200" dirty="0"/>
        </a:p>
      </dsp:txBody>
      <dsp:txXfrm>
        <a:off x="598649" y="1955290"/>
        <a:ext cx="8250647" cy="1052495"/>
      </dsp:txXfrm>
    </dsp:sp>
    <dsp:sp modelId="{72DEB26F-0934-4354-8EB4-10030AA4C765}">
      <dsp:nvSpPr>
        <dsp:cNvPr id="0" name=""/>
        <dsp:cNvSpPr/>
      </dsp:nvSpPr>
      <dsp:spPr>
        <a:xfrm>
          <a:off x="0" y="4193850"/>
          <a:ext cx="10834254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17567A-B470-40D2-A23C-7FAB7649ED3C}">
      <dsp:nvSpPr>
        <dsp:cNvPr id="0" name=""/>
        <dsp:cNvSpPr/>
      </dsp:nvSpPr>
      <dsp:spPr>
        <a:xfrm>
          <a:off x="541712" y="3619122"/>
          <a:ext cx="8304456" cy="10913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6656" tIns="0" rIns="28665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200" b="1" kern="1200" dirty="0" smtClean="0">
              <a:solidFill>
                <a:srgbClr val="002060"/>
              </a:solidFill>
            </a:rPr>
            <a:t>Профильный уровень</a:t>
          </a:r>
          <a:endParaRPr lang="ru-RU" sz="3200" b="1" kern="1200" dirty="0" smtClean="0">
            <a:solidFill>
              <a:srgbClr val="C00000"/>
            </a:solidFill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Программы подготовки к олимпиадам, конкурсам, направленные на достижение высоких результатов</a:t>
          </a:r>
          <a:endParaRPr lang="ru-RU" sz="2400" kern="1200" dirty="0"/>
        </a:p>
      </dsp:txBody>
      <dsp:txXfrm>
        <a:off x="594986" y="3672396"/>
        <a:ext cx="8197908" cy="9847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2A01C-A5FD-4C47-9DDC-42705CC5DBB4}">
      <dsp:nvSpPr>
        <dsp:cNvPr id="0" name=""/>
        <dsp:cNvSpPr/>
      </dsp:nvSpPr>
      <dsp:spPr>
        <a:xfrm rot="10800000">
          <a:off x="967756" y="45954"/>
          <a:ext cx="4052939" cy="9105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6098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ЮЖНО-УРАЛЬСКИЙ ГОСУДАРСТВЕННЫЙ УНИВЕРСИТЕТ (НАЦИОНАЛЬНЫЙ ИССЛЕДОВАТЕЛЬСКИЙ УНИВЕРСИТЕТ)</a:t>
          </a:r>
          <a:endParaRPr lang="ru-RU" sz="1500" b="1" kern="1200" dirty="0"/>
        </a:p>
      </dsp:txBody>
      <dsp:txXfrm rot="10800000">
        <a:off x="1195396" y="45954"/>
        <a:ext cx="3825299" cy="910559"/>
      </dsp:txXfrm>
    </dsp:sp>
    <dsp:sp modelId="{E56F8168-3EE3-4AB7-A6C4-445EB06E527E}">
      <dsp:nvSpPr>
        <dsp:cNvPr id="0" name=""/>
        <dsp:cNvSpPr/>
      </dsp:nvSpPr>
      <dsp:spPr>
        <a:xfrm>
          <a:off x="627466" y="86057"/>
          <a:ext cx="739498" cy="73949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BD0740-B520-4E4B-A517-D9A28D6AF395}">
      <dsp:nvSpPr>
        <dsp:cNvPr id="0" name=""/>
        <dsp:cNvSpPr/>
      </dsp:nvSpPr>
      <dsp:spPr>
        <a:xfrm rot="10800000">
          <a:off x="1046361" y="1131832"/>
          <a:ext cx="3420231" cy="73949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6098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МОСКОВСКИЙ ФИЗИКО-ТЕХНИЧЕСКИЙ ИНСТИТУТ</a:t>
          </a:r>
          <a:endParaRPr lang="ru-RU" sz="1400" b="1" kern="1200" dirty="0"/>
        </a:p>
      </dsp:txBody>
      <dsp:txXfrm rot="10800000">
        <a:off x="1231235" y="1131832"/>
        <a:ext cx="3235357" cy="739498"/>
      </dsp:txXfrm>
    </dsp:sp>
    <dsp:sp modelId="{C8D10E8D-B700-44F4-9149-12547BA6AAF6}">
      <dsp:nvSpPr>
        <dsp:cNvPr id="0" name=""/>
        <dsp:cNvSpPr/>
      </dsp:nvSpPr>
      <dsp:spPr>
        <a:xfrm>
          <a:off x="676612" y="1131832"/>
          <a:ext cx="739498" cy="73949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226BC0-831A-4727-85EE-77CECBEA594D}">
      <dsp:nvSpPr>
        <dsp:cNvPr id="0" name=""/>
        <dsp:cNvSpPr/>
      </dsp:nvSpPr>
      <dsp:spPr>
        <a:xfrm rot="10800000">
          <a:off x="1046361" y="2092077"/>
          <a:ext cx="3420231" cy="73949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6098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ЧЕЛЯБИНСКИЙ ГОСУДАРСТВЕННЫЙ УНИВЕРСИТЕТ</a:t>
          </a:r>
          <a:endParaRPr lang="ru-RU" sz="1400" b="1" kern="1200" dirty="0"/>
        </a:p>
      </dsp:txBody>
      <dsp:txXfrm rot="10800000">
        <a:off x="1231235" y="2092077"/>
        <a:ext cx="3235357" cy="739498"/>
      </dsp:txXfrm>
    </dsp:sp>
    <dsp:sp modelId="{532E239F-A954-40FC-BF89-75384CB261EC}">
      <dsp:nvSpPr>
        <dsp:cNvPr id="0" name=""/>
        <dsp:cNvSpPr/>
      </dsp:nvSpPr>
      <dsp:spPr>
        <a:xfrm>
          <a:off x="676612" y="2092077"/>
          <a:ext cx="739498" cy="73949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04945-A8A0-44E0-AB2D-E2D57FB48CB9}">
      <dsp:nvSpPr>
        <dsp:cNvPr id="0" name=""/>
        <dsp:cNvSpPr/>
      </dsp:nvSpPr>
      <dsp:spPr>
        <a:xfrm rot="10800000">
          <a:off x="1046361" y="3052322"/>
          <a:ext cx="3420231" cy="73949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6098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ЮЖНО-УРАЛЬСКИЙ ГОСУДАРСТВЕННЫЙ МЕДИЦИНСКИЙ УНИВЕРСИТЕТ</a:t>
          </a:r>
          <a:endParaRPr lang="ru-RU" sz="1500" b="1" kern="1200" dirty="0"/>
        </a:p>
      </dsp:txBody>
      <dsp:txXfrm rot="10800000">
        <a:off x="1231235" y="3052322"/>
        <a:ext cx="3235357" cy="739498"/>
      </dsp:txXfrm>
    </dsp:sp>
    <dsp:sp modelId="{BAB3089A-45AF-4531-8556-95B377295EC3}">
      <dsp:nvSpPr>
        <dsp:cNvPr id="0" name=""/>
        <dsp:cNvSpPr/>
      </dsp:nvSpPr>
      <dsp:spPr>
        <a:xfrm>
          <a:off x="676612" y="3052322"/>
          <a:ext cx="739498" cy="739498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B90AA-9A1A-47BC-92C4-ABFF2EE32D79}">
      <dsp:nvSpPr>
        <dsp:cNvPr id="0" name=""/>
        <dsp:cNvSpPr/>
      </dsp:nvSpPr>
      <dsp:spPr>
        <a:xfrm rot="10800000">
          <a:off x="1046361" y="4012567"/>
          <a:ext cx="3420231" cy="73949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6098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МАГНИТОГОРСКИЙ ГОСУДАРСТВЕННЫЙ ТЕХНИЧЕСКИЙ УНИВЕРСИТЕТ</a:t>
          </a:r>
          <a:endParaRPr lang="ru-RU" sz="1400" b="1" kern="1200" dirty="0"/>
        </a:p>
      </dsp:txBody>
      <dsp:txXfrm rot="10800000">
        <a:off x="1231235" y="4012567"/>
        <a:ext cx="3235357" cy="739498"/>
      </dsp:txXfrm>
    </dsp:sp>
    <dsp:sp modelId="{8687A98A-7929-4F80-9603-44B6A160635C}">
      <dsp:nvSpPr>
        <dsp:cNvPr id="0" name=""/>
        <dsp:cNvSpPr/>
      </dsp:nvSpPr>
      <dsp:spPr>
        <a:xfrm>
          <a:off x="676612" y="4012567"/>
          <a:ext cx="739498" cy="739498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A26235-EF75-4EDF-B426-6167F2206B26}">
      <dsp:nvSpPr>
        <dsp:cNvPr id="0" name=""/>
        <dsp:cNvSpPr/>
      </dsp:nvSpPr>
      <dsp:spPr>
        <a:xfrm>
          <a:off x="0" y="299147"/>
          <a:ext cx="714016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00E6B-5C94-4609-933E-873F6FED216D}">
      <dsp:nvSpPr>
        <dsp:cNvPr id="0" name=""/>
        <dsp:cNvSpPr/>
      </dsp:nvSpPr>
      <dsp:spPr>
        <a:xfrm>
          <a:off x="271640" y="0"/>
          <a:ext cx="6798491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917" tIns="0" rIns="18891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≥1200 методик</a:t>
          </a:r>
          <a:endParaRPr lang="ru-RU" sz="2800" kern="1200" dirty="0"/>
        </a:p>
      </dsp:txBody>
      <dsp:txXfrm>
        <a:off x="299020" y="27380"/>
        <a:ext cx="6743731" cy="506120"/>
      </dsp:txXfrm>
    </dsp:sp>
    <dsp:sp modelId="{377C954E-4C22-4445-B7FB-15C90F4F07AE}">
      <dsp:nvSpPr>
        <dsp:cNvPr id="0" name=""/>
        <dsp:cNvSpPr/>
      </dsp:nvSpPr>
      <dsp:spPr>
        <a:xfrm>
          <a:off x="0" y="1160987"/>
          <a:ext cx="714016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AA24ED-AE54-4FDF-AEBE-2108A33F1D24}">
      <dsp:nvSpPr>
        <dsp:cNvPr id="0" name=""/>
        <dsp:cNvSpPr/>
      </dsp:nvSpPr>
      <dsp:spPr>
        <a:xfrm>
          <a:off x="348292" y="880547"/>
          <a:ext cx="6787666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917" tIns="0" rIns="18891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Возможности и предрасположенности ребенка</a:t>
          </a:r>
          <a:endParaRPr lang="ru-RU" sz="2000" kern="1200" dirty="0"/>
        </a:p>
      </dsp:txBody>
      <dsp:txXfrm>
        <a:off x="375672" y="907927"/>
        <a:ext cx="6732906" cy="506120"/>
      </dsp:txXfrm>
    </dsp:sp>
    <dsp:sp modelId="{4450F355-964D-4B52-B4C0-FF02E063A52B}">
      <dsp:nvSpPr>
        <dsp:cNvPr id="0" name=""/>
        <dsp:cNvSpPr/>
      </dsp:nvSpPr>
      <dsp:spPr>
        <a:xfrm>
          <a:off x="0" y="2022827"/>
          <a:ext cx="714016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03E223-B687-449C-9B71-F80BB5FFEA3A}">
      <dsp:nvSpPr>
        <dsp:cNvPr id="0" name=""/>
        <dsp:cNvSpPr/>
      </dsp:nvSpPr>
      <dsp:spPr>
        <a:xfrm>
          <a:off x="348292" y="1768709"/>
          <a:ext cx="6787666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917" tIns="0" rIns="18891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Динамика функциональных состояний спортсмена</a:t>
          </a:r>
          <a:endParaRPr lang="ru-RU" sz="1800" kern="1200" dirty="0"/>
        </a:p>
      </dsp:txBody>
      <dsp:txXfrm>
        <a:off x="375672" y="1796089"/>
        <a:ext cx="6732906" cy="506120"/>
      </dsp:txXfrm>
    </dsp:sp>
    <dsp:sp modelId="{08F5CECC-2554-4C7E-B581-A05136871B92}">
      <dsp:nvSpPr>
        <dsp:cNvPr id="0" name=""/>
        <dsp:cNvSpPr/>
      </dsp:nvSpPr>
      <dsp:spPr>
        <a:xfrm>
          <a:off x="0" y="2884667"/>
          <a:ext cx="714016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1B151A-562C-4D8A-8CCE-B0966064339B}">
      <dsp:nvSpPr>
        <dsp:cNvPr id="0" name=""/>
        <dsp:cNvSpPr/>
      </dsp:nvSpPr>
      <dsp:spPr>
        <a:xfrm>
          <a:off x="348292" y="2604227"/>
          <a:ext cx="6787666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917" tIns="0" rIns="18891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Консультации и рекомендации для родителей и тренеров</a:t>
          </a:r>
          <a:endParaRPr lang="ru-RU" sz="2000" kern="1200" dirty="0"/>
        </a:p>
      </dsp:txBody>
      <dsp:txXfrm>
        <a:off x="375672" y="2631607"/>
        <a:ext cx="6732906" cy="506120"/>
      </dsp:txXfrm>
    </dsp:sp>
    <dsp:sp modelId="{53BBE832-EDF4-4467-8C14-32B79D3E1236}">
      <dsp:nvSpPr>
        <dsp:cNvPr id="0" name=""/>
        <dsp:cNvSpPr/>
      </dsp:nvSpPr>
      <dsp:spPr>
        <a:xfrm>
          <a:off x="0" y="3746507"/>
          <a:ext cx="714016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4EA932-DE44-47B6-AEC5-F5DAAF993585}">
      <dsp:nvSpPr>
        <dsp:cNvPr id="0" name=""/>
        <dsp:cNvSpPr/>
      </dsp:nvSpPr>
      <dsp:spPr>
        <a:xfrm>
          <a:off x="339924" y="3466067"/>
          <a:ext cx="6798491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917" tIns="0" rIns="18891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Электронный паспорт здоровья и функциональных состояний спортсмена</a:t>
          </a:r>
          <a:endParaRPr lang="ru-RU" sz="2000" kern="1200" dirty="0"/>
        </a:p>
      </dsp:txBody>
      <dsp:txXfrm>
        <a:off x="367304" y="3493447"/>
        <a:ext cx="6743731" cy="506120"/>
      </dsp:txXfrm>
    </dsp:sp>
    <dsp:sp modelId="{A4EA095C-DEC0-4DF4-896B-2A1A72FA4043}">
      <dsp:nvSpPr>
        <dsp:cNvPr id="0" name=""/>
        <dsp:cNvSpPr/>
      </dsp:nvSpPr>
      <dsp:spPr>
        <a:xfrm>
          <a:off x="0" y="4608347"/>
          <a:ext cx="714016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4C9666-365C-4CBB-90A2-FD9F4D7B7A19}">
      <dsp:nvSpPr>
        <dsp:cNvPr id="0" name=""/>
        <dsp:cNvSpPr/>
      </dsp:nvSpPr>
      <dsp:spPr>
        <a:xfrm>
          <a:off x="339924" y="4327907"/>
          <a:ext cx="6798491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917" tIns="0" rIns="188917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Совместная проектная деятельность студентов и школьников </a:t>
          </a:r>
          <a:endParaRPr lang="ru-RU" sz="1900" kern="1200" dirty="0"/>
        </a:p>
      </dsp:txBody>
      <dsp:txXfrm>
        <a:off x="367304" y="4355287"/>
        <a:ext cx="6743731" cy="5061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3E739-3E93-4111-A108-343FDD6C412F}">
      <dsp:nvSpPr>
        <dsp:cNvPr id="0" name=""/>
        <dsp:cNvSpPr/>
      </dsp:nvSpPr>
      <dsp:spPr>
        <a:xfrm>
          <a:off x="0" y="0"/>
          <a:ext cx="4500599" cy="471488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/>
            <a:t>МУНИЦИПАЛИТЕТЫ</a:t>
          </a:r>
          <a:endParaRPr lang="ru-RU" sz="3700" b="1" kern="1200" dirty="0"/>
        </a:p>
      </dsp:txBody>
      <dsp:txXfrm>
        <a:off x="0" y="0"/>
        <a:ext cx="4500599" cy="1414465"/>
      </dsp:txXfrm>
    </dsp:sp>
    <dsp:sp modelId="{E4EEB4E1-1A51-4A24-A33C-26C43C359580}">
      <dsp:nvSpPr>
        <dsp:cNvPr id="0" name=""/>
        <dsp:cNvSpPr/>
      </dsp:nvSpPr>
      <dsp:spPr>
        <a:xfrm>
          <a:off x="444122" y="1396442"/>
          <a:ext cx="3600479" cy="9262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ПРОВЕДЕНИЕ СОВМЕСТНЫХ ПРОФИЛЬНЫХ СМЕН</a:t>
          </a:r>
          <a:endParaRPr lang="ru-RU" sz="2000" kern="1200" dirty="0"/>
        </a:p>
      </dsp:txBody>
      <dsp:txXfrm>
        <a:off x="471252" y="1423572"/>
        <a:ext cx="3546219" cy="872026"/>
      </dsp:txXfrm>
    </dsp:sp>
    <dsp:sp modelId="{15711167-7660-4977-9440-A5304F8028BE}">
      <dsp:nvSpPr>
        <dsp:cNvPr id="0" name=""/>
        <dsp:cNvSpPr/>
      </dsp:nvSpPr>
      <dsp:spPr>
        <a:xfrm>
          <a:off x="452259" y="2483660"/>
          <a:ext cx="3600479" cy="9262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ПРОВЕДЕНИЕ НАУЧНЫХ МЕРОПРИЯТИЙ, ТУРНИРОВ </a:t>
          </a:r>
          <a:endParaRPr lang="ru-RU" sz="2000" kern="1200" dirty="0"/>
        </a:p>
      </dsp:txBody>
      <dsp:txXfrm>
        <a:off x="479389" y="2510790"/>
        <a:ext cx="3546219" cy="872026"/>
      </dsp:txXfrm>
    </dsp:sp>
    <dsp:sp modelId="{51983AF7-7BD7-4552-B8C8-76F44DE5F56B}">
      <dsp:nvSpPr>
        <dsp:cNvPr id="0" name=""/>
        <dsp:cNvSpPr/>
      </dsp:nvSpPr>
      <dsp:spPr>
        <a:xfrm>
          <a:off x="452259" y="3552452"/>
          <a:ext cx="3600479" cy="9262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КВОТЫ НА УЧАСТИЕ В ПРОГРАММАХ РЕГИОНАЛЬНОГО ЦЕНТРА</a:t>
          </a:r>
          <a:endParaRPr lang="ru-RU" sz="2000" kern="1200" dirty="0"/>
        </a:p>
      </dsp:txBody>
      <dsp:txXfrm>
        <a:off x="479389" y="3579582"/>
        <a:ext cx="3546219" cy="872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18F26-C61B-4C9F-AD48-8901BFE0C660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F8A0D-C187-4CFB-BB42-F742D39E5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175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F8A0D-C187-4CFB-BB42-F742D39E5F9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876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F8A0D-C187-4CFB-BB42-F742D39E5F9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763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F8A0D-C187-4CFB-BB42-F742D39E5F9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279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F8A0D-C187-4CFB-BB42-F742D39E5F9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722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F8A0D-C187-4CFB-BB42-F742D39E5F9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862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F8A0D-C187-4CFB-BB42-F742D39E5F9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716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F8A0D-C187-4CFB-BB42-F742D39E5F9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337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F8A0D-C187-4CFB-BB42-F742D39E5F9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605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F8A0D-C187-4CFB-BB42-F742D39E5F9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414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3D40-E568-4D05-A787-DD509BCE0B67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5FA6-0A9D-453B-A780-A51E929B2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160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3D40-E568-4D05-A787-DD509BCE0B67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5FA6-0A9D-453B-A780-A51E929B2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451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3D40-E568-4D05-A787-DD509BCE0B67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5FA6-0A9D-453B-A780-A51E929B2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57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3D40-E568-4D05-A787-DD509BCE0B67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5FA6-0A9D-453B-A780-A51E929B23B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Объект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96025"/>
            <a:ext cx="12192001" cy="56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94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3D40-E568-4D05-A787-DD509BCE0B67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5FA6-0A9D-453B-A780-A51E929B2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89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3D40-E568-4D05-A787-DD509BCE0B67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5FA6-0A9D-453B-A780-A51E929B2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04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3D40-E568-4D05-A787-DD509BCE0B67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5FA6-0A9D-453B-A780-A51E929B2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137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3D40-E568-4D05-A787-DD509BCE0B67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5FA6-0A9D-453B-A780-A51E929B2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59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3D40-E568-4D05-A787-DD509BCE0B67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5FA6-0A9D-453B-A780-A51E929B2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278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3D40-E568-4D05-A787-DD509BCE0B67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5FA6-0A9D-453B-A780-A51E929B2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240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3D40-E568-4D05-A787-DD509BCE0B67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5FA6-0A9D-453B-A780-A51E929B2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54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B3D40-E568-4D05-A787-DD509BCE0B67}" type="datetimeFigureOut">
              <a:rPr lang="ru-RU" smtClean="0"/>
              <a:t>19.04.2022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65FA6-0A9D-453B-A780-A51E929B2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9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34.jpeg"/><Relationship Id="rId4" Type="http://schemas.openxmlformats.org/officeDocument/2006/relationships/diagramLayout" Target="../diagrams/layout8.xml"/><Relationship Id="rId9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284"/>
          </a:xfrm>
        </p:spPr>
      </p:pic>
      <p:sp>
        <p:nvSpPr>
          <p:cNvPr id="5" name="TextBox 4"/>
          <p:cNvSpPr txBox="1"/>
          <p:nvPr/>
        </p:nvSpPr>
        <p:spPr>
          <a:xfrm>
            <a:off x="247046" y="5346104"/>
            <a:ext cx="5848954" cy="954107"/>
          </a:xfrm>
          <a:prstGeom prst="rect">
            <a:avLst/>
          </a:prstGeom>
          <a:ln>
            <a:solidFill>
              <a:srgbClr val="0955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95586"/>
                </a:solidFill>
              </a:rPr>
              <a:t>Чистякова Светлана Владимировна,</a:t>
            </a:r>
          </a:p>
          <a:p>
            <a:r>
              <a:rPr lang="ru-RU" sz="2800" dirty="0" smtClean="0">
                <a:solidFill>
                  <a:srgbClr val="095586"/>
                </a:solidFill>
              </a:rPr>
              <a:t>руководитель регионального центра</a:t>
            </a:r>
            <a:endParaRPr lang="ru-RU" sz="2800" dirty="0">
              <a:solidFill>
                <a:srgbClr val="0955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7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371475" y="1198325"/>
            <a:ext cx="11306175" cy="11639"/>
          </a:xfrm>
          <a:prstGeom prst="line">
            <a:avLst/>
          </a:prstGeom>
          <a:ln w="28575">
            <a:solidFill>
              <a:srgbClr val="0955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99620" y="348792"/>
            <a:ext cx="8116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95586"/>
                </a:solidFill>
              </a:rPr>
              <a:t>СОТРУДНИЧЕСТВО С ВУЗАМИ</a:t>
            </a:r>
            <a:endParaRPr lang="ru-RU" sz="4400" b="1" dirty="0">
              <a:solidFill>
                <a:srgbClr val="095586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-109294" y="1414022"/>
          <a:ext cx="5143205" cy="4752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22071" y="1414022"/>
            <a:ext cx="59555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ПРОЕКТЫ: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ФИЗТЕХ РЕГИОНАМ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ВЫЕЗДНЫЕ ПРОФИЛЬНЫЕ СМЕНЫ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«КАНИКУЛЫ С ЮУРГУ» (НА ОНЛАЙН ПЛАТФОРМЕ УНИВЕРСИТЕТА)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ДЕТСКИЙ ИНТЕРНЕТ УНИВЕРСИТЕТ (ЮУРГУ)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«СИРИУС. ЛЕТО» И «БОЛЬШИЕ ВЫЗОВЫ»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034" y="3564194"/>
            <a:ext cx="4474604" cy="32938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123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71475" y="1147069"/>
            <a:ext cx="11306175" cy="0"/>
          </a:xfrm>
          <a:prstGeom prst="line">
            <a:avLst/>
          </a:prstGeom>
          <a:ln w="28575">
            <a:solidFill>
              <a:srgbClr val="0955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71475" y="361679"/>
            <a:ext cx="115787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Наука и </a:t>
            </a:r>
            <a:r>
              <a:rPr lang="ru-RU" sz="3600" b="1" dirty="0" smtClean="0">
                <a:solidFill>
                  <a:srgbClr val="7030A0"/>
                </a:solidFill>
              </a:rPr>
              <a:t>спорт. 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Научно-исследовательский центр спортивной науки</a:t>
            </a:r>
          </a:p>
          <a:p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51512" y="3431857"/>
            <a:ext cx="4730992" cy="597288"/>
          </a:xfrm>
        </p:spPr>
      </p:pic>
      <p:graphicFrame>
        <p:nvGraphicFramePr>
          <p:cNvPr id="8" name="Схема 7"/>
          <p:cNvGraphicFramePr/>
          <p:nvPr>
            <p:extLst/>
          </p:nvPr>
        </p:nvGraphicFramePr>
        <p:xfrm>
          <a:off x="2945943" y="1294946"/>
          <a:ext cx="7140166" cy="5105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6665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71475" y="977387"/>
            <a:ext cx="11306175" cy="0"/>
          </a:xfrm>
          <a:prstGeom prst="line">
            <a:avLst/>
          </a:prstGeom>
          <a:ln w="28575">
            <a:solidFill>
              <a:srgbClr val="0955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39627" y="1163068"/>
            <a:ext cx="11442481" cy="14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ВЫЯВЛЕНИЕ ТАЛАНТЛИВЫХ И ВЫСОКОМОТИВИРОВАННЫХ ДЕТЕЙ;</a:t>
            </a:r>
            <a:endParaRPr lang="ru-RU" sz="2000" dirty="0"/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ПОГРУЖЕНИЕ В МАТЕРИАЛ / ИНТЕНСИВНОЕ ОСВОЕНИЕ ОТДЕЛЬНЫХ МОДУЛЕЙ ПРОГРАММ;</a:t>
            </a:r>
            <a:endParaRPr lang="ru-RU" sz="2000" dirty="0"/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ПОДГОТОВКА К ОЛИМПИАДАМ, СОРЕВНОВАНИЯМ И КОНКУРСАМ РАЗЛИЧНОГО УРОВНЯ;</a:t>
            </a:r>
            <a:endParaRPr lang="ru-RU" sz="2000" dirty="0"/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ПОСТРОЕНИЕ ИНДИВИДУАЛЬНЫХ ОБРАЗОВАТЕЛЬНЫХ МАРШРУТОВ.</a:t>
            </a:r>
            <a:endParaRPr lang="ru-RU" sz="2000" dirty="0"/>
          </a:p>
          <a:p>
            <a:pPr>
              <a:lnSpc>
                <a:spcPts val="1100"/>
              </a:lnSpc>
            </a:pPr>
            <a:endParaRPr lang="ru-RU" sz="2800" b="1" spc="-40" dirty="0" smtClean="0">
              <a:solidFill>
                <a:srgbClr val="6D609E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1475" y="269908"/>
            <a:ext cx="115787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95586"/>
                </a:solidFill>
              </a:rPr>
              <a:t>ВЫЕЗДНЫЕ ПРОФИЛЬНЫЕ СМЕНЫ ПО НАПРАВЛЕНИЮ «НАУКА»</a:t>
            </a:r>
            <a:endParaRPr lang="ru-RU" sz="3200" dirty="0">
              <a:solidFill>
                <a:srgbClr val="095586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736" y="2810004"/>
            <a:ext cx="4521940" cy="3345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71475" y="3247939"/>
            <a:ext cx="7048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4">
                    <a:lumMod val="75000"/>
                  </a:schemeClr>
                </a:solidFill>
              </a:rPr>
              <a:t>20</a:t>
            </a:r>
            <a:r>
              <a:rPr lang="ru-RU" dirty="0" smtClean="0"/>
              <a:t>   </a:t>
            </a:r>
            <a:r>
              <a:rPr lang="ru-RU" sz="2800" b="1" dirty="0" smtClean="0">
                <a:solidFill>
                  <a:srgbClr val="095586"/>
                </a:solidFill>
              </a:rPr>
              <a:t>ПРОФИЛЬНЫХ РЕГИОНАЛЬНЫХ СМЕН</a:t>
            </a:r>
          </a:p>
          <a:p>
            <a:r>
              <a:rPr lang="ru-RU" sz="6000" dirty="0" smtClean="0">
                <a:solidFill>
                  <a:schemeClr val="accent4">
                    <a:lumMod val="75000"/>
                  </a:schemeClr>
                </a:solidFill>
              </a:rPr>
              <a:t>3014 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95586"/>
                </a:solidFill>
              </a:rPr>
              <a:t>УЧАСТНИКОВ </a:t>
            </a:r>
            <a:endParaRPr lang="ru-RU" sz="3200" b="1" dirty="0">
              <a:solidFill>
                <a:srgbClr val="095586"/>
              </a:solidFill>
            </a:endParaRPr>
          </a:p>
          <a:p>
            <a:r>
              <a:rPr lang="ru-RU" sz="3200" b="1" dirty="0" smtClean="0">
                <a:solidFill>
                  <a:srgbClr val="095586"/>
                </a:solidFill>
              </a:rPr>
              <a:t>ИЗ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6000" dirty="0" smtClean="0">
                <a:solidFill>
                  <a:schemeClr val="accent4">
                    <a:lumMod val="75000"/>
                  </a:schemeClr>
                </a:solidFill>
              </a:rPr>
              <a:t>17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95586"/>
                </a:solidFill>
              </a:rPr>
              <a:t>МУНИЦИПАЛИТЕТОВ</a:t>
            </a:r>
            <a:endParaRPr lang="ru-RU" sz="3200" b="1" dirty="0">
              <a:solidFill>
                <a:srgbClr val="095586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214672" y="3101416"/>
            <a:ext cx="841" cy="114064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14672" y="3101416"/>
            <a:ext cx="164110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692949" y="6129112"/>
            <a:ext cx="164110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7334054" y="5109327"/>
            <a:ext cx="0" cy="101978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14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439627" y="898619"/>
            <a:ext cx="11306175" cy="0"/>
          </a:xfrm>
          <a:prstGeom prst="line">
            <a:avLst/>
          </a:prstGeom>
          <a:ln w="28575">
            <a:solidFill>
              <a:srgbClr val="0955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817123" y="139700"/>
            <a:ext cx="112012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>
                <a:solidFill>
                  <a:srgbClr val="7030A0"/>
                </a:solidFill>
              </a:rPr>
              <a:t>Сириус.Лето</a:t>
            </a:r>
            <a:r>
              <a:rPr lang="ru-RU" sz="4400" b="1" dirty="0">
                <a:solidFill>
                  <a:srgbClr val="7030A0"/>
                </a:solidFill>
              </a:rPr>
              <a:t>: Начни свой проект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5A3F9C3-A9DB-AA42-8022-FC9E5046A446}"/>
              </a:ext>
            </a:extLst>
          </p:cNvPr>
          <p:cNvSpPr/>
          <p:nvPr/>
        </p:nvSpPr>
        <p:spPr>
          <a:xfrm>
            <a:off x="591715" y="1140474"/>
            <a:ext cx="8802519" cy="103412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marR="3081" defTabSz="554491">
              <a:lnSpc>
                <a:spcPct val="80000"/>
              </a:lnSpc>
            </a:pPr>
            <a:r>
              <a:rPr lang="ru-RU" sz="2800" b="1" cap="all" spc="2" dirty="0" smtClean="0">
                <a:solidFill>
                  <a:srgbClr val="493581"/>
                </a:solidFill>
              </a:rPr>
              <a:t>Создание механизма вовлечения ТАЛАНТЛИВОЙ МОЛОДЕЖИ </a:t>
            </a:r>
            <a:r>
              <a:rPr lang="ru-RU" sz="2800" b="1" cap="all" spc="2" dirty="0">
                <a:solidFill>
                  <a:srgbClr val="493581"/>
                </a:solidFill>
              </a:rPr>
              <a:t>в работу над </a:t>
            </a:r>
            <a:r>
              <a:rPr lang="ru-RU" sz="2800" b="1" cap="all" spc="2" dirty="0" smtClean="0">
                <a:solidFill>
                  <a:srgbClr val="493581"/>
                </a:solidFill>
              </a:rPr>
              <a:t>АКТУАЛЬНЫМИ </a:t>
            </a:r>
            <a:r>
              <a:rPr lang="ru-RU" sz="2800" b="1" cap="all" spc="2" dirty="0">
                <a:solidFill>
                  <a:srgbClr val="493581"/>
                </a:solidFill>
              </a:rPr>
              <a:t>задачами</a:t>
            </a:r>
          </a:p>
          <a:p>
            <a:pPr marR="3081" defTabSz="554491">
              <a:lnSpc>
                <a:spcPct val="80000"/>
              </a:lnSpc>
            </a:pPr>
            <a:r>
              <a:rPr lang="ru-RU" sz="2800" b="1" cap="all" spc="2" dirty="0" smtClean="0">
                <a:solidFill>
                  <a:srgbClr val="493581"/>
                </a:solidFill>
              </a:rPr>
              <a:t>РОССИЙСКОЙ науки </a:t>
            </a:r>
            <a:r>
              <a:rPr lang="ru-RU" sz="2800" b="1" cap="all" spc="2" dirty="0">
                <a:solidFill>
                  <a:srgbClr val="493581"/>
                </a:solidFill>
              </a:rPr>
              <a:t>и </a:t>
            </a:r>
            <a:r>
              <a:rPr lang="ru-RU" sz="2800" b="1" cap="all" spc="2" dirty="0" smtClean="0">
                <a:solidFill>
                  <a:srgbClr val="493581"/>
                </a:solidFill>
              </a:rPr>
              <a:t>бизнеса</a:t>
            </a:r>
            <a:endParaRPr lang="ru-RU" sz="2800" b="1" cap="all" spc="2" dirty="0">
              <a:solidFill>
                <a:srgbClr val="49358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D9F0C0E-131D-D244-BCD9-938E0595C4E0}"/>
              </a:ext>
            </a:extLst>
          </p:cNvPr>
          <p:cNvSpPr/>
          <p:nvPr/>
        </p:nvSpPr>
        <p:spPr>
          <a:xfrm>
            <a:off x="5194571" y="2606870"/>
            <a:ext cx="65512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cap="all" spc="2" dirty="0">
                <a:solidFill>
                  <a:srgbClr val="493581"/>
                </a:solidFill>
              </a:rPr>
              <a:t>предоставить возможность школьникам найти актуальную для своего региона проектную задачу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cap="all" spc="2" dirty="0">
                <a:solidFill>
                  <a:srgbClr val="493581"/>
                </a:solidFill>
              </a:rPr>
              <a:t>предоставить возможность студентам участвовать в разработке проекта в роли наставника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cap="all" spc="2" dirty="0">
                <a:solidFill>
                  <a:srgbClr val="493581"/>
                </a:solidFill>
              </a:rPr>
              <a:t>содействовать эффективному сотрудничеству </a:t>
            </a:r>
            <a:r>
              <a:rPr lang="ru-RU" sz="2000" cap="all" spc="2" dirty="0" smtClean="0">
                <a:solidFill>
                  <a:srgbClr val="493581"/>
                </a:solidFill>
              </a:rPr>
              <a:t>регионального центра, </a:t>
            </a:r>
            <a:r>
              <a:rPr lang="ru-RU" sz="2000" cap="all" spc="2" dirty="0">
                <a:solidFill>
                  <a:srgbClr val="493581"/>
                </a:solidFill>
              </a:rPr>
              <a:t>вузов, индустриальных компаний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842320-706D-FE4C-934A-82AC86658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72" y="3096857"/>
            <a:ext cx="5146191" cy="188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0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439627" y="898619"/>
            <a:ext cx="11306175" cy="0"/>
          </a:xfrm>
          <a:prstGeom prst="line">
            <a:avLst/>
          </a:prstGeom>
          <a:ln w="28575">
            <a:solidFill>
              <a:srgbClr val="0955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817123" y="139700"/>
            <a:ext cx="112012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7030A0"/>
                </a:solidFill>
              </a:rPr>
              <a:t>МЕХАНИКА ПРОЕКТА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817CDFCE-C87A-D447-87E0-798F48B08A84}"/>
              </a:ext>
            </a:extLst>
          </p:cNvPr>
          <p:cNvGrpSpPr/>
          <p:nvPr/>
        </p:nvGrpSpPr>
        <p:grpSpPr>
          <a:xfrm>
            <a:off x="838329" y="1079770"/>
            <a:ext cx="10256017" cy="5204297"/>
            <a:chOff x="254129" y="806728"/>
            <a:chExt cx="10256017" cy="5830044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985F2ABE-12CE-5A44-BF2C-DA281E1217F1}"/>
                </a:ext>
              </a:extLst>
            </p:cNvPr>
            <p:cNvGrpSpPr/>
            <p:nvPr/>
          </p:nvGrpSpPr>
          <p:grpSpPr>
            <a:xfrm>
              <a:off x="254129" y="925363"/>
              <a:ext cx="2024904" cy="1994541"/>
              <a:chOff x="129360" y="2565953"/>
              <a:chExt cx="2024904" cy="1994541"/>
            </a:xfrm>
          </p:grpSpPr>
          <p:pic>
            <p:nvPicPr>
              <p:cNvPr id="36" name="Рисунок 35">
                <a:extLst>
                  <a:ext uri="{FF2B5EF4-FFF2-40B4-BE49-F238E27FC236}">
                    <a16:creationId xmlns:a16="http://schemas.microsoft.com/office/drawing/2014/main" id="{F820A759-6491-2941-B6BD-480BD08E88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9360" y="2565953"/>
                <a:ext cx="2024904" cy="1700919"/>
              </a:xfrm>
              <a:prstGeom prst="rect">
                <a:avLst/>
              </a:prstGeom>
            </p:spPr>
          </p:pic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5AA82B4-030F-834C-91AC-9F2C32ED0E18}"/>
                  </a:ext>
                </a:extLst>
              </p:cNvPr>
              <p:cNvSpPr txBox="1"/>
              <p:nvPr/>
            </p:nvSpPr>
            <p:spPr>
              <a:xfrm>
                <a:off x="242904" y="4308117"/>
                <a:ext cx="1797815" cy="25237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0" tIns="0" rIns="0" bIns="0">
                <a:spAutoFit/>
              </a:bodyPr>
              <a:lstStyle>
                <a:defPPr>
                  <a:defRPr lang="ru-RU"/>
                </a:defPPr>
                <a:lvl1pPr marR="3081" defTabSz="554491">
                  <a:lnSpc>
                    <a:spcPct val="80000"/>
                  </a:lnSpc>
                  <a:defRPr sz="2000" cap="all" spc="2">
                    <a:solidFill>
                      <a:srgbClr val="493581"/>
                    </a:solidFill>
                  </a:defRPr>
                </a:lvl1pPr>
              </a:lstStyle>
              <a:p>
                <a:pPr algn="ctr"/>
                <a:r>
                  <a:rPr lang="ru-RU" dirty="0"/>
                  <a:t>партнер</a:t>
                </a:r>
              </a:p>
            </p:txBody>
          </p:sp>
        </p:grp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01F77E2A-9405-534A-AE51-86C938EEB653}"/>
                </a:ext>
              </a:extLst>
            </p:cNvPr>
            <p:cNvGrpSpPr/>
            <p:nvPr/>
          </p:nvGrpSpPr>
          <p:grpSpPr>
            <a:xfrm>
              <a:off x="2828349" y="4610248"/>
              <a:ext cx="2565997" cy="2026524"/>
              <a:chOff x="4554105" y="2564072"/>
              <a:chExt cx="2565997" cy="2026524"/>
            </a:xfrm>
          </p:grpSpPr>
          <p:pic>
            <p:nvPicPr>
              <p:cNvPr id="34" name="Рисунок 33">
                <a:extLst>
                  <a:ext uri="{FF2B5EF4-FFF2-40B4-BE49-F238E27FC236}">
                    <a16:creationId xmlns:a16="http://schemas.microsoft.com/office/drawing/2014/main" id="{9EED738E-4BA8-DE4F-9F8F-47914325AB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772076" y="2564072"/>
                <a:ext cx="1983294" cy="1702800"/>
              </a:xfrm>
              <a:prstGeom prst="rect">
                <a:avLst/>
              </a:prstGeom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62C0BA-C3C3-9D46-8F18-D8280C2F1A4E}"/>
                  </a:ext>
                </a:extLst>
              </p:cNvPr>
              <p:cNvSpPr txBox="1"/>
              <p:nvPr/>
            </p:nvSpPr>
            <p:spPr>
              <a:xfrm>
                <a:off x="4554105" y="4338219"/>
                <a:ext cx="2565997" cy="25237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0" tIns="0" rIns="0" bIns="0">
                <a:spAutoFit/>
              </a:bodyPr>
              <a:lstStyle>
                <a:defPPr>
                  <a:defRPr lang="ru-RU"/>
                </a:defPPr>
                <a:lvl1pPr marR="3081" defTabSz="554491">
                  <a:lnSpc>
                    <a:spcPct val="80000"/>
                  </a:lnSpc>
                  <a:defRPr sz="2000" cap="all" spc="2">
                    <a:solidFill>
                      <a:srgbClr val="493581"/>
                    </a:solidFill>
                  </a:defRPr>
                </a:lvl1pPr>
              </a:lstStyle>
              <a:p>
                <a:pPr algn="ctr"/>
                <a:r>
                  <a:rPr lang="ru-RU" sz="1800" dirty="0"/>
                  <a:t>Студент - </a:t>
                </a:r>
                <a:r>
                  <a:rPr lang="ru-RU" dirty="0"/>
                  <a:t>наставник</a:t>
                </a:r>
                <a:endParaRPr lang="ru-RU" sz="1800" dirty="0"/>
              </a:p>
            </p:txBody>
          </p:sp>
        </p:grp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25007875-48C1-414C-B815-9BDFA02899BE}"/>
                </a:ext>
              </a:extLst>
            </p:cNvPr>
            <p:cNvGrpSpPr/>
            <p:nvPr/>
          </p:nvGrpSpPr>
          <p:grpSpPr>
            <a:xfrm>
              <a:off x="8170794" y="4821983"/>
              <a:ext cx="1797815" cy="1782480"/>
              <a:chOff x="9785871" y="2834963"/>
              <a:chExt cx="1797815" cy="1782480"/>
            </a:xfrm>
          </p:grpSpPr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3E039511-9ECC-3A43-A7DC-48E5CD3FDE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4112" y="2834963"/>
                <a:ext cx="1581334" cy="1363844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78A29F9-8EEA-6947-9608-F38C90B8C705}"/>
                  </a:ext>
                </a:extLst>
              </p:cNvPr>
              <p:cNvSpPr txBox="1"/>
              <p:nvPr/>
            </p:nvSpPr>
            <p:spPr>
              <a:xfrm>
                <a:off x="9785871" y="4365066"/>
                <a:ext cx="1797815" cy="25237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0" tIns="0" rIns="0" bIns="0">
                <a:spAutoFit/>
              </a:bodyPr>
              <a:lstStyle>
                <a:defPPr>
                  <a:defRPr lang="ru-RU"/>
                </a:defPPr>
                <a:lvl1pPr marR="3081" defTabSz="554491">
                  <a:lnSpc>
                    <a:spcPct val="80000"/>
                  </a:lnSpc>
                  <a:defRPr sz="2000" cap="all" spc="2">
                    <a:solidFill>
                      <a:srgbClr val="493581"/>
                    </a:solidFill>
                  </a:defRPr>
                </a:lvl1pPr>
              </a:lstStyle>
              <a:p>
                <a:pPr algn="ctr"/>
                <a:r>
                  <a:rPr lang="ru-RU" dirty="0"/>
                  <a:t>школьник</a:t>
                </a:r>
              </a:p>
            </p:txBody>
          </p:sp>
        </p:grp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3243E08-BFE0-5942-BD55-D1B2FD0B3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9853" y="1167875"/>
              <a:ext cx="2204921" cy="1800000"/>
            </a:xfrm>
            <a:prstGeom prst="rect">
              <a:avLst/>
            </a:prstGeom>
          </p:spPr>
        </p:pic>
        <p:cxnSp>
          <p:nvCxnSpPr>
            <p:cNvPr id="15" name="Прямая со стрелкой 14">
              <a:extLst>
                <a:ext uri="{FF2B5EF4-FFF2-40B4-BE49-F238E27FC236}">
                  <a16:creationId xmlns:a16="http://schemas.microsoft.com/office/drawing/2014/main" id="{AD2A06B9-A003-2444-B882-5EB521AC1440}"/>
                </a:ext>
              </a:extLst>
            </p:cNvPr>
            <p:cNvCxnSpPr>
              <a:cxnSpLocks/>
            </p:cNvCxnSpPr>
            <p:nvPr/>
          </p:nvCxnSpPr>
          <p:spPr>
            <a:xfrm>
              <a:off x="2268025" y="1943746"/>
              <a:ext cx="2324572" cy="0"/>
            </a:xfrm>
            <a:prstGeom prst="straightConnector1">
              <a:avLst/>
            </a:prstGeom>
            <a:ln w="63500">
              <a:solidFill>
                <a:srgbClr val="49358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18CA6F4-189D-5046-A462-01C7F76B9651}"/>
                </a:ext>
              </a:extLst>
            </p:cNvPr>
            <p:cNvSpPr txBox="1"/>
            <p:nvPr/>
          </p:nvSpPr>
          <p:spPr>
            <a:xfrm>
              <a:off x="2268025" y="1077633"/>
              <a:ext cx="2204921" cy="744819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lstStyle>
              <a:defPPr>
                <a:defRPr lang="ru-RU"/>
              </a:defPPr>
              <a:lvl1pPr marR="3081" defTabSz="554491">
                <a:lnSpc>
                  <a:spcPct val="80000"/>
                </a:lnSpc>
                <a:defRPr sz="2000" cap="all" spc="2">
                  <a:solidFill>
                    <a:srgbClr val="493581"/>
                  </a:solidFill>
                </a:defRPr>
              </a:lvl1pPr>
            </a:lstStyle>
            <a:p>
              <a:pPr algn="ctr"/>
              <a:r>
                <a:rPr lang="ru-RU" dirty="0"/>
                <a:t>Вносит задачу в систему «</a:t>
              </a:r>
              <a:r>
                <a:rPr lang="ru-RU" dirty="0" err="1"/>
                <a:t>сириус.онлайн</a:t>
              </a:r>
              <a:r>
                <a:rPr lang="ru-RU" dirty="0"/>
                <a:t>»</a:t>
              </a:r>
            </a:p>
          </p:txBody>
        </p:sp>
        <p:cxnSp>
          <p:nvCxnSpPr>
            <p:cNvPr id="17" name="Прямая со стрелкой 16">
              <a:extLst>
                <a:ext uri="{FF2B5EF4-FFF2-40B4-BE49-F238E27FC236}">
                  <a16:creationId xmlns:a16="http://schemas.microsoft.com/office/drawing/2014/main" id="{414C21E2-ACB7-284C-9FC7-5DD1375118FC}"/>
                </a:ext>
              </a:extLst>
            </p:cNvPr>
            <p:cNvCxnSpPr>
              <a:cxnSpLocks/>
            </p:cNvCxnSpPr>
            <p:nvPr/>
          </p:nvCxnSpPr>
          <p:spPr>
            <a:xfrm>
              <a:off x="5631100" y="1943746"/>
              <a:ext cx="2324572" cy="0"/>
            </a:xfrm>
            <a:prstGeom prst="straightConnector1">
              <a:avLst/>
            </a:prstGeom>
            <a:ln w="63500">
              <a:solidFill>
                <a:srgbClr val="49358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5FDACC6-C3A8-BD49-A10C-84C15B7E15C5}"/>
                </a:ext>
              </a:extLst>
            </p:cNvPr>
            <p:cNvSpPr txBox="1"/>
            <p:nvPr/>
          </p:nvSpPr>
          <p:spPr>
            <a:xfrm>
              <a:off x="4409182" y="2449029"/>
              <a:ext cx="1416341" cy="498598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lstStyle>
              <a:defPPr>
                <a:defRPr lang="ru-RU"/>
              </a:defPPr>
              <a:lvl1pPr marR="3081" defTabSz="554491">
                <a:lnSpc>
                  <a:spcPct val="80000"/>
                </a:lnSpc>
                <a:defRPr sz="2000" cap="all" spc="2">
                  <a:solidFill>
                    <a:srgbClr val="493581"/>
                  </a:solidFill>
                </a:defRPr>
              </a:lvl1pPr>
            </a:lstStyle>
            <a:p>
              <a:pPr algn="ctr"/>
              <a:r>
                <a:rPr lang="ru-RU" dirty="0"/>
                <a:t>экспертиза задачи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9CA1F52-6AA4-D14A-A139-502908203D9D}"/>
                </a:ext>
              </a:extLst>
            </p:cNvPr>
            <p:cNvSpPr txBox="1"/>
            <p:nvPr/>
          </p:nvSpPr>
          <p:spPr>
            <a:xfrm>
              <a:off x="7448977" y="806728"/>
              <a:ext cx="3061169" cy="498598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lstStyle>
              <a:defPPr>
                <a:defRPr lang="ru-RU"/>
              </a:defPPr>
              <a:lvl1pPr marR="3081" defTabSz="554491">
                <a:lnSpc>
                  <a:spcPct val="80000"/>
                </a:lnSpc>
                <a:defRPr sz="2000" cap="all" spc="2">
                  <a:solidFill>
                    <a:srgbClr val="493581"/>
                  </a:solidFill>
                </a:defRPr>
              </a:lvl1pPr>
            </a:lstStyle>
            <a:p>
              <a:pPr algn="ctr"/>
              <a:r>
                <a:rPr lang="ru-RU" dirty="0"/>
                <a:t>Задачи отражаются в общем списке</a:t>
              </a:r>
            </a:p>
          </p:txBody>
        </p: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CCC65F2E-B58D-AE46-A02D-F6B8A5866D03}"/>
                </a:ext>
              </a:extLst>
            </p:cNvPr>
            <p:cNvGrpSpPr/>
            <p:nvPr/>
          </p:nvGrpSpPr>
          <p:grpSpPr>
            <a:xfrm>
              <a:off x="4010505" y="2904284"/>
              <a:ext cx="5027025" cy="1416050"/>
              <a:chOff x="3989573" y="3079750"/>
              <a:chExt cx="5027025" cy="1416050"/>
            </a:xfrm>
          </p:grpSpPr>
          <p:cxnSp>
            <p:nvCxnSpPr>
              <p:cNvPr id="26" name="Прямая соединительная линия 25">
                <a:extLst>
                  <a:ext uri="{FF2B5EF4-FFF2-40B4-BE49-F238E27FC236}">
                    <a16:creationId xmlns:a16="http://schemas.microsoft.com/office/drawing/2014/main" id="{D33296F6-8FC3-3143-B66F-ECCDFDEB258F}"/>
                  </a:ext>
                </a:extLst>
              </p:cNvPr>
              <p:cNvCxnSpPr/>
              <p:nvPr/>
            </p:nvCxnSpPr>
            <p:spPr>
              <a:xfrm>
                <a:off x="8991198" y="3079750"/>
                <a:ext cx="0" cy="698500"/>
              </a:xfrm>
              <a:prstGeom prst="line">
                <a:avLst/>
              </a:prstGeom>
              <a:ln w="63500">
                <a:solidFill>
                  <a:srgbClr val="4935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>
                <a:extLst>
                  <a:ext uri="{FF2B5EF4-FFF2-40B4-BE49-F238E27FC236}">
                    <a16:creationId xmlns:a16="http://schemas.microsoft.com/office/drawing/2014/main" id="{89EE073D-89E6-1F4C-B737-41EE9445C8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50000" y="3765550"/>
                <a:ext cx="2666598" cy="0"/>
              </a:xfrm>
              <a:prstGeom prst="line">
                <a:avLst/>
              </a:prstGeom>
              <a:ln w="63500">
                <a:solidFill>
                  <a:srgbClr val="4935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>
                <a:extLst>
                  <a:ext uri="{FF2B5EF4-FFF2-40B4-BE49-F238E27FC236}">
                    <a16:creationId xmlns:a16="http://schemas.microsoft.com/office/drawing/2014/main" id="{1B3A3AEC-839B-D74A-BF92-9D52962F54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75400" y="3740150"/>
                <a:ext cx="0" cy="463550"/>
              </a:xfrm>
              <a:prstGeom prst="line">
                <a:avLst/>
              </a:prstGeom>
              <a:ln w="63500">
                <a:solidFill>
                  <a:srgbClr val="4935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>
                <a:extLst>
                  <a:ext uri="{FF2B5EF4-FFF2-40B4-BE49-F238E27FC236}">
                    <a16:creationId xmlns:a16="http://schemas.microsoft.com/office/drawing/2014/main" id="{B89D3C4B-E6E8-9347-87E9-95DE28B1EC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9573" y="4203700"/>
                <a:ext cx="5027025" cy="0"/>
              </a:xfrm>
              <a:prstGeom prst="line">
                <a:avLst/>
              </a:prstGeom>
              <a:ln w="63500">
                <a:solidFill>
                  <a:srgbClr val="4935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>
                <a:extLst>
                  <a:ext uri="{FF2B5EF4-FFF2-40B4-BE49-F238E27FC236}">
                    <a16:creationId xmlns:a16="http://schemas.microsoft.com/office/drawing/2014/main" id="{59B74954-6E3F-CB48-89A9-69CC45D961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14973" y="4178300"/>
                <a:ext cx="0" cy="317500"/>
              </a:xfrm>
              <a:prstGeom prst="line">
                <a:avLst/>
              </a:prstGeom>
              <a:ln w="63500">
                <a:solidFill>
                  <a:srgbClr val="49358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>
                <a:extLst>
                  <a:ext uri="{FF2B5EF4-FFF2-40B4-BE49-F238E27FC236}">
                    <a16:creationId xmlns:a16="http://schemas.microsoft.com/office/drawing/2014/main" id="{DC63E382-585F-2341-BEF4-2B9F33BE9E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05671" y="4178300"/>
                <a:ext cx="0" cy="317500"/>
              </a:xfrm>
              <a:prstGeom prst="line">
                <a:avLst/>
              </a:prstGeom>
              <a:ln w="63500">
                <a:solidFill>
                  <a:srgbClr val="49358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FDDDD6-70B9-8842-AAF4-323EB9A9FBEC}"/>
                </a:ext>
              </a:extLst>
            </p:cNvPr>
            <p:cNvSpPr txBox="1"/>
            <p:nvPr/>
          </p:nvSpPr>
          <p:spPr>
            <a:xfrm>
              <a:off x="4712287" y="4182000"/>
              <a:ext cx="3305771" cy="498598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lstStyle>
              <a:defPPr>
                <a:defRPr lang="ru-RU"/>
              </a:defPPr>
              <a:lvl1pPr marR="3081" defTabSz="554491">
                <a:lnSpc>
                  <a:spcPct val="80000"/>
                </a:lnSpc>
                <a:defRPr sz="2000" cap="all" spc="2">
                  <a:solidFill>
                    <a:srgbClr val="493581"/>
                  </a:solidFill>
                </a:defRPr>
              </a:lvl1pPr>
            </a:lstStyle>
            <a:p>
              <a:pPr algn="ctr"/>
              <a:r>
                <a:rPr lang="ru-RU" dirty="0"/>
                <a:t>Выбор понравившейся задачи</a:t>
              </a:r>
            </a:p>
          </p:txBody>
        </p:sp>
        <p:cxnSp>
          <p:nvCxnSpPr>
            <p:cNvPr id="22" name="Прямая со стрелкой 21">
              <a:extLst>
                <a:ext uri="{FF2B5EF4-FFF2-40B4-BE49-F238E27FC236}">
                  <a16:creationId xmlns:a16="http://schemas.microsoft.com/office/drawing/2014/main" id="{CE77683A-37B0-9A4F-B903-3008A1AEBEA1}"/>
                </a:ext>
              </a:extLst>
            </p:cNvPr>
            <p:cNvCxnSpPr>
              <a:cxnSpLocks/>
              <a:stCxn id="34" idx="3"/>
            </p:cNvCxnSpPr>
            <p:nvPr/>
          </p:nvCxnSpPr>
          <p:spPr>
            <a:xfrm>
              <a:off x="5029614" y="5461648"/>
              <a:ext cx="3047065" cy="0"/>
            </a:xfrm>
            <a:prstGeom prst="straightConnector1">
              <a:avLst/>
            </a:prstGeom>
            <a:ln w="63500">
              <a:solidFill>
                <a:srgbClr val="49358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C955639A-E937-7B4D-9148-42BB2E4DB9CA}"/>
                </a:ext>
              </a:extLst>
            </p:cNvPr>
            <p:cNvCxnSpPr>
              <a:cxnSpLocks/>
            </p:cNvCxnSpPr>
            <p:nvPr/>
          </p:nvCxnSpPr>
          <p:spPr>
            <a:xfrm>
              <a:off x="4981220" y="5995046"/>
              <a:ext cx="3047065" cy="0"/>
            </a:xfrm>
            <a:prstGeom prst="straightConnector1">
              <a:avLst/>
            </a:prstGeom>
            <a:ln w="63500">
              <a:solidFill>
                <a:srgbClr val="493581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A608226-D3D8-FA4B-BC5F-BE1D66BF9F07}"/>
                </a:ext>
              </a:extLst>
            </p:cNvPr>
            <p:cNvSpPr txBox="1"/>
            <p:nvPr/>
          </p:nvSpPr>
          <p:spPr>
            <a:xfrm>
              <a:off x="4871133" y="5664206"/>
              <a:ext cx="3305771" cy="227113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lstStyle>
              <a:defPPr>
                <a:defRPr lang="ru-RU"/>
              </a:defPPr>
              <a:lvl1pPr marR="3081" defTabSz="554491">
                <a:lnSpc>
                  <a:spcPct val="80000"/>
                </a:lnSpc>
                <a:defRPr sz="2000" cap="all" spc="2">
                  <a:solidFill>
                    <a:srgbClr val="493581"/>
                  </a:solidFill>
                </a:defRPr>
              </a:lvl1pPr>
            </a:lstStyle>
            <a:p>
              <a:pPr algn="ctr"/>
              <a:r>
                <a:rPr lang="ru-RU" sz="1800" dirty="0"/>
                <a:t>Взаимный выбор команды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5F406B76-0089-A04D-AE94-652DB2111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54648" y="1492675"/>
              <a:ext cx="914400" cy="778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679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rs.mds.yandex.net/get-zen_doc/1245815/pub_5c1c1eae30164200ab0e2b0a_5c1c1eb6ff139e00aa901698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688" y="0"/>
            <a:ext cx="6650181" cy="133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0736"/>
            <a:ext cx="5786779" cy="38578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7D5ECF-80B7-494D-A9E6-00FBD66997E1}"/>
              </a:ext>
            </a:extLst>
          </p:cNvPr>
          <p:cNvSpPr txBox="1"/>
          <p:nvPr/>
        </p:nvSpPr>
        <p:spPr>
          <a:xfrm>
            <a:off x="5541819" y="1810603"/>
            <a:ext cx="6650181" cy="38779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miter lim="400000"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R="3081" algn="ctr" defTabSz="554491">
              <a:lnSpc>
                <a:spcPct val="80000"/>
              </a:lnSpc>
              <a:defRPr sz="2000" cap="all" spc="2">
                <a:solidFill>
                  <a:srgbClr val="493581"/>
                </a:solidFill>
              </a:defRPr>
            </a:lvl1pPr>
          </a:lstStyle>
          <a:p>
            <a:pPr marL="447675" indent="-266700" algn="l">
              <a:lnSpc>
                <a:spcPct val="100000"/>
              </a:lnSpc>
              <a:buFont typeface="+mj-lt"/>
              <a:buAutoNum type="arabicPeriod"/>
            </a:pPr>
            <a:r>
              <a:rPr lang="ru-RU" sz="1800" dirty="0" smtClean="0"/>
              <a:t>Агропромышленные и биотехнологии</a:t>
            </a:r>
          </a:p>
          <a:p>
            <a:pPr marL="447675" indent="-266700" algn="l">
              <a:lnSpc>
                <a:spcPct val="100000"/>
              </a:lnSpc>
              <a:buFont typeface="+mj-lt"/>
              <a:buAutoNum type="arabicPeriod"/>
            </a:pPr>
            <a:r>
              <a:rPr lang="ru-RU" sz="1800" dirty="0" smtClean="0"/>
              <a:t>Беспилотный транспорт и логистические системы</a:t>
            </a:r>
          </a:p>
          <a:p>
            <a:pPr marL="447675" indent="-266700" algn="l">
              <a:lnSpc>
                <a:spcPct val="100000"/>
              </a:lnSpc>
              <a:buFont typeface="+mj-lt"/>
              <a:buAutoNum type="arabicPeriod"/>
            </a:pPr>
            <a:r>
              <a:rPr lang="ru-RU" sz="1800" dirty="0" smtClean="0"/>
              <a:t>Большие данные, искусственный интеллект, финансовые технологии и машинное обучение</a:t>
            </a:r>
          </a:p>
          <a:p>
            <a:pPr marL="447675" indent="-266700" algn="l">
              <a:lnSpc>
                <a:spcPct val="100000"/>
              </a:lnSpc>
              <a:buFont typeface="+mj-lt"/>
              <a:buAutoNum type="arabicPeriod"/>
            </a:pPr>
            <a:r>
              <a:rPr lang="ru-RU" sz="1800" dirty="0" smtClean="0"/>
              <a:t>Генетика, персонализированная и прогностическая медицина</a:t>
            </a:r>
          </a:p>
          <a:p>
            <a:pPr marL="447675" indent="-266700" algn="l">
              <a:lnSpc>
                <a:spcPct val="100000"/>
              </a:lnSpc>
              <a:buFont typeface="+mj-lt"/>
              <a:buAutoNum type="arabicPeriod"/>
            </a:pPr>
            <a:r>
              <a:rPr lang="ru-RU" sz="1800" dirty="0" smtClean="0"/>
              <a:t>Когнитивные исследования</a:t>
            </a:r>
          </a:p>
          <a:p>
            <a:pPr marL="447675" indent="-266700" algn="l">
              <a:lnSpc>
                <a:spcPct val="100000"/>
              </a:lnSpc>
              <a:buFont typeface="+mj-lt"/>
              <a:buAutoNum type="arabicPeriod"/>
            </a:pPr>
            <a:r>
              <a:rPr lang="ru-RU" sz="1800" dirty="0" smtClean="0"/>
              <a:t>Космические технологии</a:t>
            </a:r>
          </a:p>
          <a:p>
            <a:pPr marL="447675" indent="-266700" algn="l">
              <a:lnSpc>
                <a:spcPct val="100000"/>
              </a:lnSpc>
              <a:buFont typeface="+mj-lt"/>
              <a:buAutoNum type="arabicPeriod"/>
            </a:pPr>
            <a:r>
              <a:rPr lang="ru-RU" sz="1800" dirty="0" smtClean="0"/>
              <a:t>Нанотехнологии</a:t>
            </a:r>
          </a:p>
          <a:p>
            <a:pPr marL="447675" indent="-266700" algn="l">
              <a:lnSpc>
                <a:spcPct val="100000"/>
              </a:lnSpc>
              <a:buFont typeface="+mj-lt"/>
              <a:buAutoNum type="arabicPeriod"/>
            </a:pPr>
            <a:r>
              <a:rPr lang="ru-RU" sz="1800" dirty="0" smtClean="0"/>
              <a:t>Нейротехнологии и природоподобные технологии</a:t>
            </a:r>
          </a:p>
          <a:p>
            <a:pPr marL="447675" indent="-266700" algn="l">
              <a:lnSpc>
                <a:spcPct val="100000"/>
              </a:lnSpc>
              <a:buFont typeface="+mj-lt"/>
              <a:buAutoNum type="arabicPeriod"/>
            </a:pPr>
            <a:r>
              <a:rPr lang="ru-RU" sz="1800" dirty="0" smtClean="0"/>
              <a:t>Новые материалы</a:t>
            </a:r>
          </a:p>
          <a:p>
            <a:pPr marL="447675" indent="-266700" algn="l">
              <a:lnSpc>
                <a:spcPct val="100000"/>
              </a:lnSpc>
              <a:buFont typeface="+mj-lt"/>
              <a:buAutoNum type="arabicPeriod"/>
            </a:pPr>
            <a:r>
              <a:rPr lang="ru-RU" sz="1800" dirty="0" smtClean="0"/>
              <a:t>Освоение Арктики и мирового океана</a:t>
            </a:r>
          </a:p>
          <a:p>
            <a:pPr marL="447675" indent="-266700" algn="l">
              <a:lnSpc>
                <a:spcPct val="100000"/>
              </a:lnSpc>
              <a:buFont typeface="+mj-lt"/>
              <a:buAutoNum type="arabicPeriod"/>
            </a:pPr>
            <a:r>
              <a:rPr lang="ru-RU" sz="1800" dirty="0" smtClean="0"/>
              <a:t>Современная энергетика</a:t>
            </a:r>
          </a:p>
          <a:p>
            <a:pPr marL="447675" indent="-266700" algn="l">
              <a:lnSpc>
                <a:spcPct val="100000"/>
              </a:lnSpc>
              <a:buFont typeface="+mj-lt"/>
              <a:buAutoNum type="arabicPeriod"/>
            </a:pPr>
            <a:r>
              <a:rPr lang="ru-RU" sz="1800" dirty="0" smtClean="0"/>
              <a:t>Умный город и безопасность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5373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71475" y="996240"/>
            <a:ext cx="11306175" cy="0"/>
          </a:xfrm>
          <a:prstGeom prst="line">
            <a:avLst/>
          </a:prstGeom>
          <a:ln w="28575">
            <a:solidFill>
              <a:srgbClr val="0955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71475" y="173449"/>
            <a:ext cx="115787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95586"/>
                </a:solidFill>
              </a:rPr>
              <a:t>НАУЧНЫЕ МЕРОПРИЯТИЯ</a:t>
            </a:r>
            <a:endParaRPr lang="ru-RU" sz="4400" dirty="0">
              <a:solidFill>
                <a:srgbClr val="09558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475" y="1224307"/>
            <a:ext cx="4121867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76</a:t>
            </a:r>
            <a:r>
              <a:rPr lang="ru-RU" sz="2800" b="1" dirty="0" smtClean="0">
                <a:solidFill>
                  <a:srgbClr val="002060"/>
                </a:solidFill>
              </a:rPr>
              <a:t>       Мероприятий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9709  </a:t>
            </a:r>
            <a:r>
              <a:rPr lang="ru-RU" sz="2800" b="1" dirty="0" smtClean="0">
                <a:solidFill>
                  <a:srgbClr val="002060"/>
                </a:solidFill>
              </a:rPr>
              <a:t>Участников  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15479 </a:t>
            </a:r>
            <a:r>
              <a:rPr lang="ru-RU" sz="2800" b="1" dirty="0" smtClean="0">
                <a:solidFill>
                  <a:srgbClr val="002060"/>
                </a:solidFill>
              </a:rPr>
              <a:t>Просмотров </a:t>
            </a:r>
            <a:r>
              <a:rPr lang="ru-RU" sz="2400" b="1" dirty="0" smtClean="0">
                <a:solidFill>
                  <a:srgbClr val="002060"/>
                </a:solidFill>
              </a:rPr>
              <a:t>видеотрансляций мероприятий и научно-популярных лекций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0827" y="1224307"/>
            <a:ext cx="742335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ВЫЕЗДНЫЕ СЕМИНАРЫ-ТРЕНИНГИ, МАСТЕР-КЛАССЫ</a:t>
            </a: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НАУЧНО-ПОПУЛЯРНЫЕ ЛЕКЦИИ ОТ ВЕДУЩИХ УЧЕНЫХ И ПРАКТИКОВ, НАУЧНЫЕ ДИСКУССИИ</a:t>
            </a: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ОЧНЫЕ ОТБОРОЧНЫЕ ТУРЫ НА ПРОГРАММЫ ОЦ «</a:t>
            </a:r>
            <a:r>
              <a:rPr lang="ru-RU" sz="2000" dirty="0"/>
              <a:t>СИРИУС» 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ПРОВЕДЕНИЕ </a:t>
            </a:r>
            <a:r>
              <a:rPr lang="ru-RU" sz="2000" dirty="0"/>
              <a:t>ОЛИМПИАД, КОНКУРСОВ, НАУЧНЫХ </a:t>
            </a:r>
            <a:r>
              <a:rPr lang="ru-RU" sz="2000" dirty="0" smtClean="0"/>
              <a:t>ТУРНИРОВ</a:t>
            </a:r>
          </a:p>
          <a:p>
            <a:pPr marL="628650" indent="-263525">
              <a:buFont typeface="Wingdings" panose="05000000000000000000" pitchFamily="2" charset="2"/>
              <a:buChar char="§"/>
              <a:tabLst>
                <a:tab pos="628650" algn="l"/>
              </a:tabLst>
            </a:pPr>
            <a:r>
              <a:rPr lang="ru-RU" sz="1600" dirty="0" smtClean="0"/>
              <a:t>ТУРНИР ОТЛИЧНИКОВ НАУК «НЬЮТОН» (Г. САТКА)</a:t>
            </a:r>
          </a:p>
          <a:p>
            <a:pPr marL="628650" indent="-263525">
              <a:buFont typeface="Wingdings" panose="05000000000000000000" pitchFamily="2" charset="2"/>
              <a:buChar char="§"/>
              <a:tabLst>
                <a:tab pos="628650" algn="l"/>
              </a:tabLst>
            </a:pPr>
            <a:r>
              <a:rPr lang="ru-RU" sz="1600" dirty="0" smtClean="0"/>
              <a:t>ГИСТОЛОГИЧЕСКИЙ ТУРНИР</a:t>
            </a:r>
          </a:p>
          <a:p>
            <a:pPr marL="628650" indent="-263525">
              <a:buFont typeface="Wingdings" panose="05000000000000000000" pitchFamily="2" charset="2"/>
              <a:buChar char="§"/>
              <a:tabLst>
                <a:tab pos="628650" algn="l"/>
              </a:tabLst>
            </a:pPr>
            <a:r>
              <a:rPr lang="ru-RU" sz="1600" dirty="0" smtClean="0"/>
              <a:t>НАУЧНАЯ КОНФЕРЕНЦИЯ «АКУТУАЛЬНЫЕ ВОПРОСЫ РЕГЕНЕРАТИВНОЙ БИОМЕДИЦИНЫ»</a:t>
            </a:r>
            <a:endParaRPr lang="ru-RU" sz="16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343" y="3694586"/>
            <a:ext cx="4670323" cy="3163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161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371475" y="1198325"/>
            <a:ext cx="11306175" cy="11639"/>
          </a:xfrm>
          <a:prstGeom prst="line">
            <a:avLst/>
          </a:prstGeom>
          <a:ln w="28575">
            <a:solidFill>
              <a:srgbClr val="0955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99620" y="348792"/>
            <a:ext cx="8116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95586"/>
                </a:solidFill>
              </a:rPr>
              <a:t>СОТРУДНИЧЕСТВО</a:t>
            </a:r>
            <a:endParaRPr lang="ru-RU" sz="4400" b="1" dirty="0">
              <a:solidFill>
                <a:srgbClr val="095586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499619" y="1423447"/>
          <a:ext cx="4504999" cy="4714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785" y="1667734"/>
            <a:ext cx="4143387" cy="2760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" r="34675" b="14699"/>
          <a:stretch/>
        </p:blipFill>
        <p:spPr>
          <a:xfrm>
            <a:off x="7932321" y="194415"/>
            <a:ext cx="4053201" cy="14475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579" y="4428265"/>
            <a:ext cx="4291422" cy="241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917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261306" y="1931339"/>
            <a:ext cx="11306175" cy="0"/>
          </a:xfrm>
          <a:prstGeom prst="line">
            <a:avLst/>
          </a:prstGeom>
          <a:ln w="28575">
            <a:solidFill>
              <a:srgbClr val="0955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71476" y="361679"/>
            <a:ext cx="5776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КУРСЫ ПОВЫШЕНИЯ КВАЛИФИКАЦИИ ДЛЯ ПЕДАГОГОВ В ОЦ «СИРИУС»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6411" y="2111666"/>
            <a:ext cx="569875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Программы </a:t>
            </a:r>
            <a:r>
              <a:rPr lang="ru-RU" sz="2200" b="1" dirty="0"/>
              <a:t>повышения квалификации и профессиональной </a:t>
            </a:r>
            <a:r>
              <a:rPr lang="ru-RU" sz="2200" b="1" dirty="0" smtClean="0"/>
              <a:t>переподготовки.</a:t>
            </a:r>
          </a:p>
          <a:p>
            <a:r>
              <a:rPr lang="ru-RU" sz="2200" b="1" dirty="0">
                <a:solidFill>
                  <a:srgbClr val="593187"/>
                </a:solidFill>
              </a:rPr>
              <a:t>Проводят занятия и делятся своим </a:t>
            </a:r>
            <a:r>
              <a:rPr lang="ru-RU" sz="2200" b="1" dirty="0" smtClean="0">
                <a:solidFill>
                  <a:srgbClr val="593187"/>
                </a:solidFill>
              </a:rPr>
              <a:t>опытом: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b="1" dirty="0" smtClean="0"/>
              <a:t>выдающиеся </a:t>
            </a:r>
            <a:r>
              <a:rPr lang="ru-RU" sz="2200" b="1" dirty="0"/>
              <a:t>деятели российской науки, </a:t>
            </a:r>
            <a:endParaRPr lang="ru-RU" sz="22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b="1" dirty="0" smtClean="0"/>
              <a:t>ведущие </a:t>
            </a:r>
            <a:r>
              <a:rPr lang="ru-RU" sz="2200" b="1" dirty="0"/>
              <a:t>педагоги лучших вузов, физико-математических и химико-биологических школ, </a:t>
            </a:r>
            <a:endParaRPr lang="ru-RU" sz="22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b="1" dirty="0" smtClean="0"/>
              <a:t>тренеры </a:t>
            </a:r>
            <a:r>
              <a:rPr lang="ru-RU" sz="2200" b="1" dirty="0"/>
              <a:t>национальных и региональных сборных по математике, информатике, физике, химии и биологии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400" t="6625" r="28065" b="3962"/>
          <a:stretch/>
        </p:blipFill>
        <p:spPr>
          <a:xfrm>
            <a:off x="6095335" y="361679"/>
            <a:ext cx="6050602" cy="579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4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71475" y="1133475"/>
            <a:ext cx="11306175" cy="0"/>
          </a:xfrm>
          <a:prstGeom prst="line">
            <a:avLst/>
          </a:prstGeom>
          <a:ln w="28575">
            <a:solidFill>
              <a:srgbClr val="0955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54" y="1349987"/>
            <a:ext cx="3270309" cy="32703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817" y="1303804"/>
            <a:ext cx="3316492" cy="33164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6844" y="5061368"/>
            <a:ext cx="11388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accent5">
                    <a:lumMod val="50000"/>
                  </a:schemeClr>
                </a:solidFill>
                <a:latin typeface="Arial Narrow" panose="020B0506020202030204" pitchFamily="34" charset="0"/>
              </a:rPr>
              <a:t>Сайт Центра: </a:t>
            </a:r>
            <a:r>
              <a:rPr lang="en-US" sz="6000" dirty="0">
                <a:solidFill>
                  <a:schemeClr val="tx2">
                    <a:lumMod val="75000"/>
                  </a:schemeClr>
                </a:solidFill>
                <a:latin typeface="Arial Narrow" panose="020B0506020202030204" pitchFamily="34" charset="0"/>
              </a:rPr>
              <a:t>http://kurchatovcenter.ru/</a:t>
            </a:r>
          </a:p>
        </p:txBody>
      </p:sp>
    </p:spTree>
    <p:extLst>
      <p:ext uri="{BB962C8B-B14F-4D97-AF65-F5344CB8AC3E}">
        <p14:creationId xmlns:p14="http://schemas.microsoft.com/office/powerpoint/2010/main" val="350383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80341" y="770801"/>
            <a:ext cx="11306175" cy="0"/>
          </a:xfrm>
          <a:prstGeom prst="line">
            <a:avLst/>
          </a:prstGeom>
          <a:ln w="28575">
            <a:solidFill>
              <a:srgbClr val="0955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483926" y="984015"/>
            <a:ext cx="5448716" cy="31700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60363"/>
            <a:r>
              <a:rPr lang="ru-RU" sz="2000" i="1" dirty="0" smtClean="0"/>
              <a:t>«Должна быть сформулирована  эффективная система </a:t>
            </a:r>
            <a:r>
              <a:rPr lang="ru-RU" sz="2000" i="1" dirty="0"/>
              <a:t>выявления, поддержки и развития способностей и талантов у детей и молодежи, основанной на принципах справедливости, всеобщности и направленной на самоопределение и профессиональную ориентацию всех </a:t>
            </a:r>
            <a:r>
              <a:rPr lang="ru-RU" sz="2000" i="1" dirty="0" smtClean="0"/>
              <a:t>обучающихся», —</a:t>
            </a:r>
          </a:p>
          <a:p>
            <a:pPr marL="360363"/>
            <a:r>
              <a:rPr lang="ru-RU" sz="2000" b="1" dirty="0" smtClean="0"/>
              <a:t>В. В. Путин </a:t>
            </a:r>
          </a:p>
          <a:p>
            <a:pPr marL="360363"/>
            <a:r>
              <a:rPr lang="ru-RU" sz="2000" b="1" dirty="0" smtClean="0"/>
              <a:t>7 мая 2018 Поручение Правительству РФ</a:t>
            </a:r>
            <a:endParaRPr lang="ru-RU" sz="2000" b="1" dirty="0"/>
          </a:p>
        </p:txBody>
      </p:sp>
      <p:pic>
        <p:nvPicPr>
          <p:cNvPr id="1026" name="Picture 2" descr="https://mrk24rf.ru/wp-content/uploads/2017/07/IMG_67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11" y="2360425"/>
            <a:ext cx="6053531" cy="373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8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88666" y="110359"/>
            <a:ext cx="10879698" cy="1016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7030A0"/>
                </a:solidFill>
                <a:latin typeface="+mn-lt"/>
              </a:rPr>
              <a:t>ВЫЯВЛЕНИЕ И ПОДДЕРЖКА ОДАРЕННЫХ ДЕТЕЙ</a:t>
            </a:r>
            <a:endParaRPr lang="ru-RU" sz="4000" b="1" dirty="0">
              <a:solidFill>
                <a:srgbClr val="7030A0"/>
              </a:solidFill>
              <a:latin typeface="+mn-lt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91390" y="865461"/>
            <a:ext cx="11306175" cy="0"/>
          </a:xfrm>
          <a:prstGeom prst="line">
            <a:avLst/>
          </a:prstGeom>
          <a:ln w="28575">
            <a:solidFill>
              <a:srgbClr val="0955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wp-uploads.storage.yandexcloud.net/uploads/2015/07/6AEAF141-A11D-4AEE-B3EC-AD3604497F18_mw1024_s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90" y="1491201"/>
            <a:ext cx="4224150" cy="374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78400" y="1491201"/>
            <a:ext cx="6754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 smtClean="0">
                <a:solidFill>
                  <a:srgbClr val="0070C0"/>
                </a:solidFill>
              </a:rPr>
              <a:t>7 АПРЕЛЯ </a:t>
            </a:r>
            <a:r>
              <a:rPr lang="ru-RU" sz="2400" b="1" dirty="0">
                <a:solidFill>
                  <a:srgbClr val="0070C0"/>
                </a:solidFill>
              </a:rPr>
              <a:t>2020 </a:t>
            </a:r>
            <a:r>
              <a:rPr lang="ru-RU" sz="2400" b="1" dirty="0">
                <a:solidFill>
                  <a:schemeClr val="tx2"/>
                </a:solidFill>
              </a:rPr>
              <a:t>—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cs typeface="Times New Roman" panose="02020603050405020304" pitchFamily="18" charset="0"/>
              </a:rPr>
              <a:t>СОЗДАНИЕ </a:t>
            </a:r>
            <a:r>
              <a:rPr lang="ru-RU" sz="2400" b="1" dirty="0" smtClean="0">
                <a:cs typeface="Times New Roman" panose="02020603050405020304" pitchFamily="18" charset="0"/>
              </a:rPr>
              <a:t>«КУРЧАТОВ ЦЕНТРА» </a:t>
            </a:r>
            <a:r>
              <a:rPr lang="ru-RU" sz="2400" dirty="0" smtClean="0">
                <a:cs typeface="Times New Roman" panose="02020603050405020304" pitchFamily="18" charset="0"/>
              </a:rPr>
              <a:t>НА БАЗЕ ГБОУ «ЧЕЛЯБИНСКИЙ ОБЛАСТНОЙ МНОГОПРОФИЛЬНЫЙ ЛИЦЕЙ-ИНТЕРНАТ ДЛЯ ОДАРЕННЫХ ДЕТЕЙ»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978398" y="3636393"/>
            <a:ext cx="6754057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ru-RU" sz="2400" b="1" dirty="0" smtClean="0">
                <a:solidFill>
                  <a:srgbClr val="7030A0"/>
                </a:solidFill>
              </a:rPr>
              <a:t>НАЗНАЧЕНИЕ РЕГИОНАЛЬНЫХ ЦЕНТРОВ:</a:t>
            </a:r>
            <a:endParaRPr lang="ru-RU" sz="2400" b="1" dirty="0">
              <a:solidFill>
                <a:srgbClr val="7030A0"/>
              </a:solidFill>
            </a:endParaRPr>
          </a:p>
          <a:p>
            <a:pPr fontAlgn="base"/>
            <a:r>
              <a:rPr lang="ru-RU" sz="2400" dirty="0" smtClean="0"/>
              <a:t>РАЗВИТИЕ И СОВЕРШЕНСТВОВАНИЕ СИСТЕМНОЙ РАБОТЫ ПО РАЗВИТИЮ ТАЛАНТА В РЕГИОНЕ ПО НАПРАВЛЕНИЯМ НАУКА, ИСКУССТВО, СПОРТ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004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1748" y="-2151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7030A0"/>
                </a:solidFill>
                <a:latin typeface="+mn-lt"/>
              </a:rPr>
              <a:t>РЕГИОНАЛЬНЫЙ ЦЕНТР</a:t>
            </a:r>
            <a:endParaRPr lang="ru-RU" sz="4000" b="1" dirty="0">
              <a:solidFill>
                <a:srgbClr val="7030A0"/>
              </a:solidFill>
              <a:latin typeface="+mn-lt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61748" y="805611"/>
            <a:ext cx="11306175" cy="0"/>
          </a:xfrm>
          <a:prstGeom prst="line">
            <a:avLst/>
          </a:prstGeom>
          <a:ln w="28575">
            <a:solidFill>
              <a:srgbClr val="0955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30" y="3953096"/>
            <a:ext cx="5009619" cy="28217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" t="5729" r="9175" b="863"/>
          <a:stretch/>
        </p:blipFill>
        <p:spPr>
          <a:xfrm>
            <a:off x="6699230" y="890333"/>
            <a:ext cx="4968693" cy="28938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239" y="3953095"/>
            <a:ext cx="5009621" cy="28217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8"/>
          <a:stretch/>
        </p:blipFill>
        <p:spPr>
          <a:xfrm>
            <a:off x="1464035" y="876816"/>
            <a:ext cx="3639480" cy="290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5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38200" y="0"/>
            <a:ext cx="10515600" cy="1108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7030A0"/>
                </a:solidFill>
                <a:latin typeface="+mn-lt"/>
              </a:rPr>
              <a:t>ПОПЕЧИТЕЛЬСКИЙ СОВЕТ</a:t>
            </a:r>
            <a:endParaRPr lang="ru-RU" b="1" dirty="0">
              <a:solidFill>
                <a:srgbClr val="7030A0"/>
              </a:solidFill>
              <a:latin typeface="+mn-lt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61748" y="958377"/>
            <a:ext cx="11306175" cy="0"/>
          </a:xfrm>
          <a:prstGeom prst="line">
            <a:avLst/>
          </a:prstGeom>
          <a:ln w="28575">
            <a:solidFill>
              <a:srgbClr val="0955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56" y="1108953"/>
            <a:ext cx="1345332" cy="1614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98844" y="1362154"/>
            <a:ext cx="8769079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2200" b="1" dirty="0"/>
              <a:t>Председатель</a:t>
            </a:r>
            <a:r>
              <a:rPr lang="ru-RU" sz="2200" dirty="0"/>
              <a:t> Попечительского совета </a:t>
            </a:r>
            <a:r>
              <a:rPr lang="ru-RU" sz="2200" dirty="0" smtClean="0"/>
              <a:t>— </a:t>
            </a:r>
            <a:endParaRPr lang="en-US" sz="2200" dirty="0" smtClean="0"/>
          </a:p>
          <a:p>
            <a:r>
              <a:rPr lang="ru-RU" sz="2200" b="1" dirty="0" err="1" smtClean="0"/>
              <a:t>Текслер</a:t>
            </a:r>
            <a:r>
              <a:rPr lang="ru-RU" sz="2200" b="1" dirty="0" smtClean="0"/>
              <a:t> </a:t>
            </a:r>
            <a:r>
              <a:rPr lang="ru-RU" sz="2200" b="1" dirty="0"/>
              <a:t>Алексей Леонидович, </a:t>
            </a:r>
            <a:r>
              <a:rPr lang="ru-RU" sz="2200" dirty="0"/>
              <a:t>Губернатор Челябинской области, Председатель правительства Челябинской области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1821" y="2976552"/>
            <a:ext cx="11219463" cy="28007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200" dirty="0"/>
              <a:t>Генеральные директора крупных промышленных компаний и предприятий региона: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/>
              <a:t>Группа «Русская медная компания»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/>
              <a:t>АО «Государственный ракетный центр имени академика В.П. Макеева»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/>
              <a:t>ФГУП «Российский Федеральный Ядерный Центр», г. </a:t>
            </a:r>
            <a:r>
              <a:rPr lang="ru-RU" sz="2200" dirty="0" err="1"/>
              <a:t>Снежинск</a:t>
            </a:r>
            <a:endParaRPr lang="ru-RU" sz="22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/>
              <a:t>ПАО «Челябинский цинковый завод»,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/>
              <a:t>ПАО «Челябинский трубопрокатный завод»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/>
              <a:t>ООО «Группа Магнезит»  и другие</a:t>
            </a:r>
          </a:p>
          <a:p>
            <a:pPr algn="just"/>
            <a:r>
              <a:rPr lang="ru-RU" sz="2200" dirty="0"/>
              <a:t>Ректоры ведущих вузов,  деятели науки, культуры и спорта</a:t>
            </a:r>
          </a:p>
        </p:txBody>
      </p:sp>
    </p:spTree>
    <p:extLst>
      <p:ext uri="{BB962C8B-B14F-4D97-AF65-F5344CB8AC3E}">
        <p14:creationId xmlns:p14="http://schemas.microsoft.com/office/powerpoint/2010/main" val="21690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38200" y="0"/>
            <a:ext cx="10515600" cy="1108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7030A0"/>
                </a:solidFill>
                <a:latin typeface="+mn-lt"/>
              </a:rPr>
              <a:t>ЭКСПЕРТНЫЙ СОВЕТ</a:t>
            </a:r>
            <a:endParaRPr lang="ru-RU" b="1" dirty="0">
              <a:solidFill>
                <a:srgbClr val="7030A0"/>
              </a:solidFill>
              <a:latin typeface="+mn-lt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61748" y="958377"/>
            <a:ext cx="11306175" cy="0"/>
          </a:xfrm>
          <a:prstGeom prst="line">
            <a:avLst/>
          </a:prstGeom>
          <a:ln w="28575">
            <a:solidFill>
              <a:srgbClr val="0955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4077" y="1065919"/>
            <a:ext cx="1114384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Утвержден 27 апреля 2020 </a:t>
            </a:r>
            <a:r>
              <a:rPr lang="ru-RU" sz="2400" b="1" dirty="0" smtClean="0"/>
              <a:t>года</a:t>
            </a:r>
          </a:p>
          <a:p>
            <a:pPr indent="355600" algn="just"/>
            <a:r>
              <a:rPr lang="ru-RU" sz="2200" b="1" dirty="0" smtClean="0"/>
              <a:t>В </a:t>
            </a:r>
            <a:r>
              <a:rPr lang="ru-RU" sz="2200" b="1" dirty="0"/>
              <a:t>составе 50 человек: </a:t>
            </a:r>
            <a:r>
              <a:rPr lang="ru-RU" sz="2200" dirty="0"/>
              <a:t>19 докторов наук, 14 кандидатов наук, заслуженные деятели искусства и спорта, руководители организаций («</a:t>
            </a:r>
            <a:r>
              <a:rPr lang="ru-RU" sz="2200" dirty="0" err="1"/>
              <a:t>Кванториум</a:t>
            </a:r>
            <a:r>
              <a:rPr lang="ru-RU" sz="2200" dirty="0"/>
              <a:t>», «IT-КУБ», ИЦАЭ</a:t>
            </a:r>
            <a:r>
              <a:rPr lang="ru-RU" sz="2200" dirty="0" smtClean="0"/>
              <a:t>)</a:t>
            </a:r>
          </a:p>
          <a:p>
            <a:pPr indent="355600" algn="just"/>
            <a:endParaRPr lang="ru-RU" sz="10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04073484"/>
              </p:ext>
            </p:extLst>
          </p:nvPr>
        </p:nvGraphicFramePr>
        <p:xfrm>
          <a:off x="838200" y="2442488"/>
          <a:ext cx="10866126" cy="1004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167023526"/>
              </p:ext>
            </p:extLst>
          </p:nvPr>
        </p:nvGraphicFramePr>
        <p:xfrm>
          <a:off x="334761" y="3590909"/>
          <a:ext cx="11333162" cy="2964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1066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88724" y="-81707"/>
            <a:ext cx="10515600" cy="1134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7030A0"/>
                </a:solidFill>
                <a:latin typeface="+mn-lt"/>
              </a:rPr>
              <a:t>ПРОГРАММЫ И ПРОЕКТЫ ЦЕНТРА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41784" y="833930"/>
            <a:ext cx="11306175" cy="0"/>
          </a:xfrm>
          <a:prstGeom prst="line">
            <a:avLst/>
          </a:prstGeom>
          <a:ln w="28575">
            <a:solidFill>
              <a:srgbClr val="0955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одержимое 2"/>
          <p:cNvSpPr txBox="1">
            <a:spLocks/>
          </p:cNvSpPr>
          <p:nvPr/>
        </p:nvSpPr>
        <p:spPr>
          <a:xfrm>
            <a:off x="341784" y="1052737"/>
            <a:ext cx="11640008" cy="5502808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ru-RU" sz="240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40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40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40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40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40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40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40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1900" dirty="0"/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endParaRPr lang="ru-RU" sz="2400" b="1" dirty="0" smtClean="0"/>
          </a:p>
          <a:p>
            <a:pPr marL="0" indent="0" algn="just">
              <a:buNone/>
            </a:pPr>
            <a:endParaRPr lang="ru-RU" sz="2200" b="1" dirty="0" smtClean="0"/>
          </a:p>
          <a:p>
            <a:pPr marL="0" indent="0" algn="ctr">
              <a:buNone/>
            </a:pPr>
            <a:r>
              <a:rPr lang="ru-RU" sz="2200" b="1" dirty="0" smtClean="0"/>
              <a:t>ДЛЯ УЧАЩИХСЯ 5-11 КЛАССОВ, ПРОЖИВАЮЩИХ И ОБУЧАЮЩИХСЯ В ЧЕЛЯБИНСКОЙ ОБЛАСТИ</a:t>
            </a:r>
          </a:p>
          <a:p>
            <a:pPr marL="0" indent="0" algn="ctr">
              <a:buNone/>
            </a:pPr>
            <a:r>
              <a:rPr lang="ru-RU" sz="3300" dirty="0" smtClean="0">
                <a:solidFill>
                  <a:srgbClr val="FF0000"/>
                </a:solidFill>
              </a:rPr>
              <a:t>УЧАСТИЕ В ПРОГРАММАХ БЕСПЛАТНО</a:t>
            </a:r>
            <a:endParaRPr lang="ru-RU" sz="3300" dirty="0">
              <a:solidFill>
                <a:srgbClr val="FF0000"/>
              </a:solidFill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579123580"/>
              </p:ext>
            </p:extLst>
          </p:nvPr>
        </p:nvGraphicFramePr>
        <p:xfrm>
          <a:off x="488724" y="833930"/>
          <a:ext cx="11338793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836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371475" y="1198325"/>
            <a:ext cx="11306175" cy="11639"/>
          </a:xfrm>
          <a:prstGeom prst="line">
            <a:avLst/>
          </a:prstGeom>
          <a:ln w="28575">
            <a:solidFill>
              <a:srgbClr val="0955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99620" y="348792"/>
            <a:ext cx="8116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95586"/>
                </a:solidFill>
              </a:rPr>
              <a:t>ОЛИМПИАДНАЯ ПОДГОТОВКА</a:t>
            </a:r>
            <a:endParaRPr lang="ru-RU" sz="4400" b="1" dirty="0">
              <a:solidFill>
                <a:srgbClr val="095586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371475" y="1290057"/>
          <a:ext cx="11306175" cy="48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62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38200" y="0"/>
            <a:ext cx="10515600" cy="1016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7030A0"/>
              </a:solidFill>
              <a:latin typeface="+mn-lt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4263" y="908267"/>
            <a:ext cx="11306175" cy="0"/>
          </a:xfrm>
          <a:prstGeom prst="line">
            <a:avLst/>
          </a:prstGeom>
          <a:ln w="28575">
            <a:solidFill>
              <a:srgbClr val="0955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4263" y="184986"/>
            <a:ext cx="11100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Трехуровневая модель образовательных программ</a:t>
            </a:r>
            <a:endParaRPr lang="ru-RU" sz="36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755271142"/>
              </p:ext>
            </p:extLst>
          </p:nvPr>
        </p:nvGraphicFramePr>
        <p:xfrm>
          <a:off x="692726" y="1201291"/>
          <a:ext cx="10834255" cy="5144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350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804</Words>
  <Application>Microsoft Office PowerPoint</Application>
  <PresentationFormat>Широкоэкранный</PresentationFormat>
  <Paragraphs>154</Paragraphs>
  <Slides>19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Courier New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Светлана Чистякова</cp:lastModifiedBy>
  <cp:revision>105</cp:revision>
  <dcterms:created xsi:type="dcterms:W3CDTF">2021-01-20T08:50:32Z</dcterms:created>
  <dcterms:modified xsi:type="dcterms:W3CDTF">2022-04-19T08:22:46Z</dcterms:modified>
</cp:coreProperties>
</file>