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19"/>
  </p:notesMasterIdLst>
  <p:sldIdLst>
    <p:sldId id="256" r:id="rId2"/>
    <p:sldId id="257" r:id="rId3"/>
    <p:sldId id="274" r:id="rId4"/>
    <p:sldId id="277" r:id="rId5"/>
    <p:sldId id="276" r:id="rId6"/>
    <p:sldId id="275" r:id="rId7"/>
    <p:sldId id="278" r:id="rId8"/>
    <p:sldId id="279" r:id="rId9"/>
    <p:sldId id="280" r:id="rId10"/>
    <p:sldId id="281" r:id="rId11"/>
    <p:sldId id="282" r:id="rId12"/>
    <p:sldId id="283" r:id="rId13"/>
    <p:sldId id="285" r:id="rId14"/>
    <p:sldId id="284" r:id="rId15"/>
    <p:sldId id="286" r:id="rId16"/>
    <p:sldId id="287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4EAF86-798B-4BD0-9388-AD7B16B8626F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905DAE4-9081-45B4-A6B1-B520D5239389}">
      <dgm:prSet phldrT="[Текст]"/>
      <dgm:spPr/>
      <dgm:t>
        <a:bodyPr/>
        <a:lstStyle/>
        <a:p>
          <a:r>
            <a:rPr lang="ru-RU" dirty="0"/>
            <a:t>Удобные инструменты учителя для основных этапов урока</a:t>
          </a:r>
        </a:p>
      </dgm:t>
    </dgm:pt>
    <dgm:pt modelId="{C6670014-1D30-49DC-AB14-B3195B16EE42}" type="parTrans" cxnId="{8A1E351B-B8A2-477D-AC72-6BB866154CEE}">
      <dgm:prSet/>
      <dgm:spPr/>
      <dgm:t>
        <a:bodyPr/>
        <a:lstStyle/>
        <a:p>
          <a:endParaRPr lang="ru-RU"/>
        </a:p>
      </dgm:t>
    </dgm:pt>
    <dgm:pt modelId="{A14DC5B9-1E8F-412F-9FF7-CE18E2EA85AE}" type="sibTrans" cxnId="{8A1E351B-B8A2-477D-AC72-6BB866154CEE}">
      <dgm:prSet/>
      <dgm:spPr/>
      <dgm:t>
        <a:bodyPr/>
        <a:lstStyle/>
        <a:p>
          <a:endParaRPr lang="ru-RU"/>
        </a:p>
      </dgm:t>
    </dgm:pt>
    <dgm:pt modelId="{F973E278-6761-4EFE-886B-CF3ADA6366D7}">
      <dgm:prSet phldrT="[Текст]"/>
      <dgm:spPr/>
      <dgm:t>
        <a:bodyPr/>
        <a:lstStyle/>
        <a:p>
          <a:r>
            <a:rPr lang="ru-RU" dirty="0"/>
            <a:t>УПРАВЛЕНИЕ КЛАССАМИ</a:t>
          </a:r>
        </a:p>
      </dgm:t>
    </dgm:pt>
    <dgm:pt modelId="{1B21C918-1AC3-428E-8EC2-24FD0C8876F1}" type="parTrans" cxnId="{E6300287-AD47-430B-B882-916CBA18D7D7}">
      <dgm:prSet/>
      <dgm:spPr/>
      <dgm:t>
        <a:bodyPr/>
        <a:lstStyle/>
        <a:p>
          <a:endParaRPr lang="ru-RU"/>
        </a:p>
      </dgm:t>
    </dgm:pt>
    <dgm:pt modelId="{EAF02768-CB4E-4095-A1EF-863D3623D001}" type="sibTrans" cxnId="{E6300287-AD47-430B-B882-916CBA18D7D7}">
      <dgm:prSet/>
      <dgm:spPr/>
      <dgm:t>
        <a:bodyPr/>
        <a:lstStyle/>
        <a:p>
          <a:endParaRPr lang="ru-RU"/>
        </a:p>
      </dgm:t>
    </dgm:pt>
    <dgm:pt modelId="{C985364B-30BF-4C7F-8BBC-6B0F6821CDD0}">
      <dgm:prSet phldrT="[Текст]"/>
      <dgm:spPr/>
      <dgm:t>
        <a:bodyPr/>
        <a:lstStyle/>
        <a:p>
          <a:r>
            <a:rPr lang="ru-RU" dirty="0"/>
            <a:t>ИЗУЧЕНИЕ НОВОГО</a:t>
          </a:r>
        </a:p>
      </dgm:t>
    </dgm:pt>
    <dgm:pt modelId="{C1F2EB1D-F63E-4194-B18E-4DA97784256A}" type="parTrans" cxnId="{2E8EB946-26F7-4F38-878C-A887BB8DC5A0}">
      <dgm:prSet/>
      <dgm:spPr/>
      <dgm:t>
        <a:bodyPr/>
        <a:lstStyle/>
        <a:p>
          <a:endParaRPr lang="ru-RU"/>
        </a:p>
      </dgm:t>
    </dgm:pt>
    <dgm:pt modelId="{E8502C95-B113-4D28-B685-E656F3D7E095}" type="sibTrans" cxnId="{2E8EB946-26F7-4F38-878C-A887BB8DC5A0}">
      <dgm:prSet/>
      <dgm:spPr/>
      <dgm:t>
        <a:bodyPr/>
        <a:lstStyle/>
        <a:p>
          <a:endParaRPr lang="ru-RU"/>
        </a:p>
      </dgm:t>
    </dgm:pt>
    <dgm:pt modelId="{885C2173-D3B3-4FBD-ACC2-FC8A310F328D}">
      <dgm:prSet phldrT="[Текст]"/>
      <dgm:spPr/>
      <dgm:t>
        <a:bodyPr/>
        <a:lstStyle/>
        <a:p>
          <a:r>
            <a:rPr lang="ru-RU" dirty="0"/>
            <a:t>ЗАКРЕПЛЕНИЕ МАТЕРИАЛА</a:t>
          </a:r>
        </a:p>
      </dgm:t>
    </dgm:pt>
    <dgm:pt modelId="{94BE6B19-0C59-4D1B-8514-4834FF2356FB}" type="parTrans" cxnId="{1A60FBD8-7A7F-455B-A623-56DED35D2944}">
      <dgm:prSet/>
      <dgm:spPr/>
      <dgm:t>
        <a:bodyPr/>
        <a:lstStyle/>
        <a:p>
          <a:endParaRPr lang="ru-RU"/>
        </a:p>
      </dgm:t>
    </dgm:pt>
    <dgm:pt modelId="{00D3EA5C-D9F5-46B2-89DF-11FE6243CDB6}" type="sibTrans" cxnId="{1A60FBD8-7A7F-455B-A623-56DED35D2944}">
      <dgm:prSet/>
      <dgm:spPr/>
      <dgm:t>
        <a:bodyPr/>
        <a:lstStyle/>
        <a:p>
          <a:endParaRPr lang="ru-RU"/>
        </a:p>
      </dgm:t>
    </dgm:pt>
    <dgm:pt modelId="{3DE360B8-8C7A-41FC-B4C3-BE6B95998208}">
      <dgm:prSet phldrT="[Текст]"/>
      <dgm:spPr/>
      <dgm:t>
        <a:bodyPr/>
        <a:lstStyle/>
        <a:p>
          <a:r>
            <a:rPr lang="ru-RU" dirty="0"/>
            <a:t>КОНТРОЛЬ ЗНАНИЙ</a:t>
          </a:r>
        </a:p>
      </dgm:t>
    </dgm:pt>
    <dgm:pt modelId="{2EDD873E-2CD6-4D0D-8CCE-124F4DEA2573}" type="parTrans" cxnId="{C0D595E6-F439-477C-8005-407EA66EA68C}">
      <dgm:prSet/>
      <dgm:spPr/>
      <dgm:t>
        <a:bodyPr/>
        <a:lstStyle/>
        <a:p>
          <a:endParaRPr lang="ru-RU"/>
        </a:p>
      </dgm:t>
    </dgm:pt>
    <dgm:pt modelId="{3BA46F0D-4977-46C4-B529-3C9940617BCC}" type="sibTrans" cxnId="{C0D595E6-F439-477C-8005-407EA66EA68C}">
      <dgm:prSet/>
      <dgm:spPr/>
      <dgm:t>
        <a:bodyPr/>
        <a:lstStyle/>
        <a:p>
          <a:endParaRPr lang="ru-RU"/>
        </a:p>
      </dgm:t>
    </dgm:pt>
    <dgm:pt modelId="{7DFCFBBE-89F9-4C6D-AE8A-803104141D76}" type="pres">
      <dgm:prSet presAssocID="{7B4EAF86-798B-4BD0-9388-AD7B16B8626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6A145A1-4E21-4280-8BD0-4E8F226120A1}" type="pres">
      <dgm:prSet presAssocID="{A905DAE4-9081-45B4-A6B1-B520D5239389}" presName="hierRoot1" presStyleCnt="0">
        <dgm:presLayoutVars>
          <dgm:hierBranch val="init"/>
        </dgm:presLayoutVars>
      </dgm:prSet>
      <dgm:spPr/>
    </dgm:pt>
    <dgm:pt modelId="{1E9987D0-F338-43E1-8EAF-C57CCAD9200F}" type="pres">
      <dgm:prSet presAssocID="{A905DAE4-9081-45B4-A6B1-B520D5239389}" presName="rootComposite1" presStyleCnt="0"/>
      <dgm:spPr/>
    </dgm:pt>
    <dgm:pt modelId="{69DF184C-FBF8-41ED-8002-0905418B1E8F}" type="pres">
      <dgm:prSet presAssocID="{A905DAE4-9081-45B4-A6B1-B520D5239389}" presName="rootText1" presStyleLbl="node0" presStyleIdx="0" presStyleCnt="1" custScaleX="224861" custScaleY="148467">
        <dgm:presLayoutVars>
          <dgm:chPref val="3"/>
        </dgm:presLayoutVars>
      </dgm:prSet>
      <dgm:spPr/>
    </dgm:pt>
    <dgm:pt modelId="{CC32B441-F74E-4EF2-9FF8-7E695ADF2FD1}" type="pres">
      <dgm:prSet presAssocID="{A905DAE4-9081-45B4-A6B1-B520D5239389}" presName="rootConnector1" presStyleLbl="node1" presStyleIdx="0" presStyleCnt="0"/>
      <dgm:spPr/>
    </dgm:pt>
    <dgm:pt modelId="{A0BB1955-D35D-4AA9-9375-30CBB91CF592}" type="pres">
      <dgm:prSet presAssocID="{A905DAE4-9081-45B4-A6B1-B520D5239389}" presName="hierChild2" presStyleCnt="0"/>
      <dgm:spPr/>
    </dgm:pt>
    <dgm:pt modelId="{5632917A-C760-4ADD-A5EB-E6555CDF26CB}" type="pres">
      <dgm:prSet presAssocID="{1B21C918-1AC3-428E-8EC2-24FD0C8876F1}" presName="Name37" presStyleLbl="parChTrans1D2" presStyleIdx="0" presStyleCnt="4"/>
      <dgm:spPr/>
    </dgm:pt>
    <dgm:pt modelId="{8E348B74-F009-4808-8E81-2B2CE7796C8F}" type="pres">
      <dgm:prSet presAssocID="{F973E278-6761-4EFE-886B-CF3ADA6366D7}" presName="hierRoot2" presStyleCnt="0">
        <dgm:presLayoutVars>
          <dgm:hierBranch val="init"/>
        </dgm:presLayoutVars>
      </dgm:prSet>
      <dgm:spPr/>
    </dgm:pt>
    <dgm:pt modelId="{D8325CF2-7CBE-40F3-8222-E8E9B5406158}" type="pres">
      <dgm:prSet presAssocID="{F973E278-6761-4EFE-886B-CF3ADA6366D7}" presName="rootComposite" presStyleCnt="0"/>
      <dgm:spPr/>
    </dgm:pt>
    <dgm:pt modelId="{A394D401-B4FC-47F2-82B5-A07D482A6927}" type="pres">
      <dgm:prSet presAssocID="{F973E278-6761-4EFE-886B-CF3ADA6366D7}" presName="rootText" presStyleLbl="node2" presStyleIdx="0" presStyleCnt="4">
        <dgm:presLayoutVars>
          <dgm:chPref val="3"/>
        </dgm:presLayoutVars>
      </dgm:prSet>
      <dgm:spPr/>
    </dgm:pt>
    <dgm:pt modelId="{70A4EBBC-AEC8-43D7-A1B6-97FBCA0716C0}" type="pres">
      <dgm:prSet presAssocID="{F973E278-6761-4EFE-886B-CF3ADA6366D7}" presName="rootConnector" presStyleLbl="node2" presStyleIdx="0" presStyleCnt="4"/>
      <dgm:spPr/>
    </dgm:pt>
    <dgm:pt modelId="{50BFB0F3-01DD-40D8-9CA2-F6FA76B90DD9}" type="pres">
      <dgm:prSet presAssocID="{F973E278-6761-4EFE-886B-CF3ADA6366D7}" presName="hierChild4" presStyleCnt="0"/>
      <dgm:spPr/>
    </dgm:pt>
    <dgm:pt modelId="{75E7834F-E9A0-42BC-BDFE-A146D97191E7}" type="pres">
      <dgm:prSet presAssocID="{F973E278-6761-4EFE-886B-CF3ADA6366D7}" presName="hierChild5" presStyleCnt="0"/>
      <dgm:spPr/>
    </dgm:pt>
    <dgm:pt modelId="{F842A2E5-A032-40F6-ACFA-61E4DBD322D7}" type="pres">
      <dgm:prSet presAssocID="{C1F2EB1D-F63E-4194-B18E-4DA97784256A}" presName="Name37" presStyleLbl="parChTrans1D2" presStyleIdx="1" presStyleCnt="4"/>
      <dgm:spPr/>
    </dgm:pt>
    <dgm:pt modelId="{639958B8-6DBA-47E0-8486-4200E419757A}" type="pres">
      <dgm:prSet presAssocID="{C985364B-30BF-4C7F-8BBC-6B0F6821CDD0}" presName="hierRoot2" presStyleCnt="0">
        <dgm:presLayoutVars>
          <dgm:hierBranch val="init"/>
        </dgm:presLayoutVars>
      </dgm:prSet>
      <dgm:spPr/>
    </dgm:pt>
    <dgm:pt modelId="{28786A10-CCE0-4D50-99FF-EBDC591197CF}" type="pres">
      <dgm:prSet presAssocID="{C985364B-30BF-4C7F-8BBC-6B0F6821CDD0}" presName="rootComposite" presStyleCnt="0"/>
      <dgm:spPr/>
    </dgm:pt>
    <dgm:pt modelId="{A2FCBF52-2E58-4638-A92A-08ED1BF361B4}" type="pres">
      <dgm:prSet presAssocID="{C985364B-30BF-4C7F-8BBC-6B0F6821CDD0}" presName="rootText" presStyleLbl="node2" presStyleIdx="1" presStyleCnt="4">
        <dgm:presLayoutVars>
          <dgm:chPref val="3"/>
        </dgm:presLayoutVars>
      </dgm:prSet>
      <dgm:spPr/>
    </dgm:pt>
    <dgm:pt modelId="{BC14B6A4-ABE7-4DD3-B021-57E181CD5739}" type="pres">
      <dgm:prSet presAssocID="{C985364B-30BF-4C7F-8BBC-6B0F6821CDD0}" presName="rootConnector" presStyleLbl="node2" presStyleIdx="1" presStyleCnt="4"/>
      <dgm:spPr/>
    </dgm:pt>
    <dgm:pt modelId="{B9CC8F13-B83E-4821-82EB-D63B8AE4AA55}" type="pres">
      <dgm:prSet presAssocID="{C985364B-30BF-4C7F-8BBC-6B0F6821CDD0}" presName="hierChild4" presStyleCnt="0"/>
      <dgm:spPr/>
    </dgm:pt>
    <dgm:pt modelId="{25A99DE8-0655-415A-8359-C5C277C09F18}" type="pres">
      <dgm:prSet presAssocID="{C985364B-30BF-4C7F-8BBC-6B0F6821CDD0}" presName="hierChild5" presStyleCnt="0"/>
      <dgm:spPr/>
    </dgm:pt>
    <dgm:pt modelId="{2F77ED4B-385E-4F2F-96B4-B398B456C975}" type="pres">
      <dgm:prSet presAssocID="{94BE6B19-0C59-4D1B-8514-4834FF2356FB}" presName="Name37" presStyleLbl="parChTrans1D2" presStyleIdx="2" presStyleCnt="4"/>
      <dgm:spPr/>
    </dgm:pt>
    <dgm:pt modelId="{C7129325-71AE-42F4-B61B-36C984001625}" type="pres">
      <dgm:prSet presAssocID="{885C2173-D3B3-4FBD-ACC2-FC8A310F328D}" presName="hierRoot2" presStyleCnt="0">
        <dgm:presLayoutVars>
          <dgm:hierBranch val="init"/>
        </dgm:presLayoutVars>
      </dgm:prSet>
      <dgm:spPr/>
    </dgm:pt>
    <dgm:pt modelId="{FE251F1B-A7D4-4FD3-99BC-5A2FFA9017E6}" type="pres">
      <dgm:prSet presAssocID="{885C2173-D3B3-4FBD-ACC2-FC8A310F328D}" presName="rootComposite" presStyleCnt="0"/>
      <dgm:spPr/>
    </dgm:pt>
    <dgm:pt modelId="{88823BF2-141D-427C-A01C-DA167796524E}" type="pres">
      <dgm:prSet presAssocID="{885C2173-D3B3-4FBD-ACC2-FC8A310F328D}" presName="rootText" presStyleLbl="node2" presStyleIdx="2" presStyleCnt="4">
        <dgm:presLayoutVars>
          <dgm:chPref val="3"/>
        </dgm:presLayoutVars>
      </dgm:prSet>
      <dgm:spPr/>
    </dgm:pt>
    <dgm:pt modelId="{88BE293D-4D35-4166-AE84-93D21594C278}" type="pres">
      <dgm:prSet presAssocID="{885C2173-D3B3-4FBD-ACC2-FC8A310F328D}" presName="rootConnector" presStyleLbl="node2" presStyleIdx="2" presStyleCnt="4"/>
      <dgm:spPr/>
    </dgm:pt>
    <dgm:pt modelId="{6BEC1C7F-FC2C-40A1-9551-81CD14AFED88}" type="pres">
      <dgm:prSet presAssocID="{885C2173-D3B3-4FBD-ACC2-FC8A310F328D}" presName="hierChild4" presStyleCnt="0"/>
      <dgm:spPr/>
    </dgm:pt>
    <dgm:pt modelId="{11EB47A5-BE75-42B7-AC75-05B72D1CF88B}" type="pres">
      <dgm:prSet presAssocID="{885C2173-D3B3-4FBD-ACC2-FC8A310F328D}" presName="hierChild5" presStyleCnt="0"/>
      <dgm:spPr/>
    </dgm:pt>
    <dgm:pt modelId="{D064268C-335F-440E-B916-68B2FC44561C}" type="pres">
      <dgm:prSet presAssocID="{2EDD873E-2CD6-4D0D-8CCE-124F4DEA2573}" presName="Name37" presStyleLbl="parChTrans1D2" presStyleIdx="3" presStyleCnt="4"/>
      <dgm:spPr/>
    </dgm:pt>
    <dgm:pt modelId="{4C67009C-31DB-4E82-83EA-92A8FA880C3B}" type="pres">
      <dgm:prSet presAssocID="{3DE360B8-8C7A-41FC-B4C3-BE6B95998208}" presName="hierRoot2" presStyleCnt="0">
        <dgm:presLayoutVars>
          <dgm:hierBranch val="init"/>
        </dgm:presLayoutVars>
      </dgm:prSet>
      <dgm:spPr/>
    </dgm:pt>
    <dgm:pt modelId="{EB14F639-7316-467F-AC16-9807730E2B0E}" type="pres">
      <dgm:prSet presAssocID="{3DE360B8-8C7A-41FC-B4C3-BE6B95998208}" presName="rootComposite" presStyleCnt="0"/>
      <dgm:spPr/>
    </dgm:pt>
    <dgm:pt modelId="{297611DF-242B-4034-9480-A3525C3F0C3C}" type="pres">
      <dgm:prSet presAssocID="{3DE360B8-8C7A-41FC-B4C3-BE6B95998208}" presName="rootText" presStyleLbl="node2" presStyleIdx="3" presStyleCnt="4">
        <dgm:presLayoutVars>
          <dgm:chPref val="3"/>
        </dgm:presLayoutVars>
      </dgm:prSet>
      <dgm:spPr/>
    </dgm:pt>
    <dgm:pt modelId="{611E1112-8910-49B4-BBC7-8445D5DB456E}" type="pres">
      <dgm:prSet presAssocID="{3DE360B8-8C7A-41FC-B4C3-BE6B95998208}" presName="rootConnector" presStyleLbl="node2" presStyleIdx="3" presStyleCnt="4"/>
      <dgm:spPr/>
    </dgm:pt>
    <dgm:pt modelId="{87E91302-7352-4357-B3CC-CE3BB9AFBDB0}" type="pres">
      <dgm:prSet presAssocID="{3DE360B8-8C7A-41FC-B4C3-BE6B95998208}" presName="hierChild4" presStyleCnt="0"/>
      <dgm:spPr/>
    </dgm:pt>
    <dgm:pt modelId="{CE3B3CF7-C7AC-4FC1-9F3F-BF82FEB15054}" type="pres">
      <dgm:prSet presAssocID="{3DE360B8-8C7A-41FC-B4C3-BE6B95998208}" presName="hierChild5" presStyleCnt="0"/>
      <dgm:spPr/>
    </dgm:pt>
    <dgm:pt modelId="{2C2FAC63-A4EB-4D28-93EC-1DC2E92EFAB0}" type="pres">
      <dgm:prSet presAssocID="{A905DAE4-9081-45B4-A6B1-B520D5239389}" presName="hierChild3" presStyleCnt="0"/>
      <dgm:spPr/>
    </dgm:pt>
  </dgm:ptLst>
  <dgm:cxnLst>
    <dgm:cxn modelId="{8A1E351B-B8A2-477D-AC72-6BB866154CEE}" srcId="{7B4EAF86-798B-4BD0-9388-AD7B16B8626F}" destId="{A905DAE4-9081-45B4-A6B1-B520D5239389}" srcOrd="0" destOrd="0" parTransId="{C6670014-1D30-49DC-AB14-B3195B16EE42}" sibTransId="{A14DC5B9-1E8F-412F-9FF7-CE18E2EA85AE}"/>
    <dgm:cxn modelId="{2C829230-967B-47C4-86E6-D7B2DFAD1DB4}" type="presOf" srcId="{C985364B-30BF-4C7F-8BBC-6B0F6821CDD0}" destId="{BC14B6A4-ABE7-4DD3-B021-57E181CD5739}" srcOrd="1" destOrd="0" presId="urn:microsoft.com/office/officeart/2005/8/layout/orgChart1"/>
    <dgm:cxn modelId="{91C2E030-E609-4FC2-A9A7-9ECCE65637F9}" type="presOf" srcId="{A905DAE4-9081-45B4-A6B1-B520D5239389}" destId="{69DF184C-FBF8-41ED-8002-0905418B1E8F}" srcOrd="0" destOrd="0" presId="urn:microsoft.com/office/officeart/2005/8/layout/orgChart1"/>
    <dgm:cxn modelId="{522FAB32-14A4-4B94-B6E3-7EC9FC75F185}" type="presOf" srcId="{A905DAE4-9081-45B4-A6B1-B520D5239389}" destId="{CC32B441-F74E-4EF2-9FF8-7E695ADF2FD1}" srcOrd="1" destOrd="0" presId="urn:microsoft.com/office/officeart/2005/8/layout/orgChart1"/>
    <dgm:cxn modelId="{14040B39-A14B-4A15-AB55-563F33FA4FEB}" type="presOf" srcId="{7B4EAF86-798B-4BD0-9388-AD7B16B8626F}" destId="{7DFCFBBE-89F9-4C6D-AE8A-803104141D76}" srcOrd="0" destOrd="0" presId="urn:microsoft.com/office/officeart/2005/8/layout/orgChart1"/>
    <dgm:cxn modelId="{D1543639-82C7-491B-8D6C-67C859B96B85}" type="presOf" srcId="{94BE6B19-0C59-4D1B-8514-4834FF2356FB}" destId="{2F77ED4B-385E-4F2F-96B4-B398B456C975}" srcOrd="0" destOrd="0" presId="urn:microsoft.com/office/officeart/2005/8/layout/orgChart1"/>
    <dgm:cxn modelId="{101EA239-C9D8-4DCC-8DBC-DD4D7803B729}" type="presOf" srcId="{3DE360B8-8C7A-41FC-B4C3-BE6B95998208}" destId="{297611DF-242B-4034-9480-A3525C3F0C3C}" srcOrd="0" destOrd="0" presId="urn:microsoft.com/office/officeart/2005/8/layout/orgChart1"/>
    <dgm:cxn modelId="{87E8353A-4A41-49C5-8990-12EFFFE1DA27}" type="presOf" srcId="{C985364B-30BF-4C7F-8BBC-6B0F6821CDD0}" destId="{A2FCBF52-2E58-4638-A92A-08ED1BF361B4}" srcOrd="0" destOrd="0" presId="urn:microsoft.com/office/officeart/2005/8/layout/orgChart1"/>
    <dgm:cxn modelId="{2E8EB946-26F7-4F38-878C-A887BB8DC5A0}" srcId="{A905DAE4-9081-45B4-A6B1-B520D5239389}" destId="{C985364B-30BF-4C7F-8BBC-6B0F6821CDD0}" srcOrd="1" destOrd="0" parTransId="{C1F2EB1D-F63E-4194-B18E-4DA97784256A}" sibTransId="{E8502C95-B113-4D28-B685-E656F3D7E095}"/>
    <dgm:cxn modelId="{F0324A4A-6CAF-47B5-9D2B-E6B325AD165A}" type="presOf" srcId="{C1F2EB1D-F63E-4194-B18E-4DA97784256A}" destId="{F842A2E5-A032-40F6-ACFA-61E4DBD322D7}" srcOrd="0" destOrd="0" presId="urn:microsoft.com/office/officeart/2005/8/layout/orgChart1"/>
    <dgm:cxn modelId="{C859756A-D1BA-45C1-AA03-AA2E741C857B}" type="presOf" srcId="{F973E278-6761-4EFE-886B-CF3ADA6366D7}" destId="{A394D401-B4FC-47F2-82B5-A07D482A6927}" srcOrd="0" destOrd="0" presId="urn:microsoft.com/office/officeart/2005/8/layout/orgChart1"/>
    <dgm:cxn modelId="{E6300287-AD47-430B-B882-916CBA18D7D7}" srcId="{A905DAE4-9081-45B4-A6B1-B520D5239389}" destId="{F973E278-6761-4EFE-886B-CF3ADA6366D7}" srcOrd="0" destOrd="0" parTransId="{1B21C918-1AC3-428E-8EC2-24FD0C8876F1}" sibTransId="{EAF02768-CB4E-4095-A1EF-863D3623D001}"/>
    <dgm:cxn modelId="{12D1B788-BB5C-4A64-BC5D-11C7F0483A29}" type="presOf" srcId="{3DE360B8-8C7A-41FC-B4C3-BE6B95998208}" destId="{611E1112-8910-49B4-BBC7-8445D5DB456E}" srcOrd="1" destOrd="0" presId="urn:microsoft.com/office/officeart/2005/8/layout/orgChart1"/>
    <dgm:cxn modelId="{59436F8B-18B1-4F7B-ADE0-16DE1D0121D8}" type="presOf" srcId="{F973E278-6761-4EFE-886B-CF3ADA6366D7}" destId="{70A4EBBC-AEC8-43D7-A1B6-97FBCA0716C0}" srcOrd="1" destOrd="0" presId="urn:microsoft.com/office/officeart/2005/8/layout/orgChart1"/>
    <dgm:cxn modelId="{FE89DBBC-9465-4D14-BD22-D34357442723}" type="presOf" srcId="{885C2173-D3B3-4FBD-ACC2-FC8A310F328D}" destId="{88823BF2-141D-427C-A01C-DA167796524E}" srcOrd="0" destOrd="0" presId="urn:microsoft.com/office/officeart/2005/8/layout/orgChart1"/>
    <dgm:cxn modelId="{2AB7D4C6-F784-46E3-B902-714B6905C34D}" type="presOf" srcId="{2EDD873E-2CD6-4D0D-8CCE-124F4DEA2573}" destId="{D064268C-335F-440E-B916-68B2FC44561C}" srcOrd="0" destOrd="0" presId="urn:microsoft.com/office/officeart/2005/8/layout/orgChart1"/>
    <dgm:cxn modelId="{A2C552D6-F919-4E51-B8B1-9BF843230C75}" type="presOf" srcId="{885C2173-D3B3-4FBD-ACC2-FC8A310F328D}" destId="{88BE293D-4D35-4166-AE84-93D21594C278}" srcOrd="1" destOrd="0" presId="urn:microsoft.com/office/officeart/2005/8/layout/orgChart1"/>
    <dgm:cxn modelId="{1A60FBD8-7A7F-455B-A623-56DED35D2944}" srcId="{A905DAE4-9081-45B4-A6B1-B520D5239389}" destId="{885C2173-D3B3-4FBD-ACC2-FC8A310F328D}" srcOrd="2" destOrd="0" parTransId="{94BE6B19-0C59-4D1B-8514-4834FF2356FB}" sibTransId="{00D3EA5C-D9F5-46B2-89DF-11FE6243CDB6}"/>
    <dgm:cxn modelId="{C0D595E6-F439-477C-8005-407EA66EA68C}" srcId="{A905DAE4-9081-45B4-A6B1-B520D5239389}" destId="{3DE360B8-8C7A-41FC-B4C3-BE6B95998208}" srcOrd="3" destOrd="0" parTransId="{2EDD873E-2CD6-4D0D-8CCE-124F4DEA2573}" sibTransId="{3BA46F0D-4977-46C4-B529-3C9940617BCC}"/>
    <dgm:cxn modelId="{CCC14BFA-9D73-48F1-BB17-AD3685E6F480}" type="presOf" srcId="{1B21C918-1AC3-428E-8EC2-24FD0C8876F1}" destId="{5632917A-C760-4ADD-A5EB-E6555CDF26CB}" srcOrd="0" destOrd="0" presId="urn:microsoft.com/office/officeart/2005/8/layout/orgChart1"/>
    <dgm:cxn modelId="{3BA24408-364E-41DE-B596-5F7A7E794BD4}" type="presParOf" srcId="{7DFCFBBE-89F9-4C6D-AE8A-803104141D76}" destId="{C6A145A1-4E21-4280-8BD0-4E8F226120A1}" srcOrd="0" destOrd="0" presId="urn:microsoft.com/office/officeart/2005/8/layout/orgChart1"/>
    <dgm:cxn modelId="{830362DA-2085-4E5F-A9AC-916E9FE4A07A}" type="presParOf" srcId="{C6A145A1-4E21-4280-8BD0-4E8F226120A1}" destId="{1E9987D0-F338-43E1-8EAF-C57CCAD9200F}" srcOrd="0" destOrd="0" presId="urn:microsoft.com/office/officeart/2005/8/layout/orgChart1"/>
    <dgm:cxn modelId="{0727BFAC-F053-48FD-896F-818FB4397A42}" type="presParOf" srcId="{1E9987D0-F338-43E1-8EAF-C57CCAD9200F}" destId="{69DF184C-FBF8-41ED-8002-0905418B1E8F}" srcOrd="0" destOrd="0" presId="urn:microsoft.com/office/officeart/2005/8/layout/orgChart1"/>
    <dgm:cxn modelId="{4EF6653F-35C9-427B-861D-2078CF1F1297}" type="presParOf" srcId="{1E9987D0-F338-43E1-8EAF-C57CCAD9200F}" destId="{CC32B441-F74E-4EF2-9FF8-7E695ADF2FD1}" srcOrd="1" destOrd="0" presId="urn:microsoft.com/office/officeart/2005/8/layout/orgChart1"/>
    <dgm:cxn modelId="{11F52092-6EBB-426E-9F5F-EF2BD3BC2A67}" type="presParOf" srcId="{C6A145A1-4E21-4280-8BD0-4E8F226120A1}" destId="{A0BB1955-D35D-4AA9-9375-30CBB91CF592}" srcOrd="1" destOrd="0" presId="urn:microsoft.com/office/officeart/2005/8/layout/orgChart1"/>
    <dgm:cxn modelId="{4861E9D0-CB67-4142-8D04-00C17A0B109F}" type="presParOf" srcId="{A0BB1955-D35D-4AA9-9375-30CBB91CF592}" destId="{5632917A-C760-4ADD-A5EB-E6555CDF26CB}" srcOrd="0" destOrd="0" presId="urn:microsoft.com/office/officeart/2005/8/layout/orgChart1"/>
    <dgm:cxn modelId="{8F38A483-A173-4988-807B-297027863177}" type="presParOf" srcId="{A0BB1955-D35D-4AA9-9375-30CBB91CF592}" destId="{8E348B74-F009-4808-8E81-2B2CE7796C8F}" srcOrd="1" destOrd="0" presId="urn:microsoft.com/office/officeart/2005/8/layout/orgChart1"/>
    <dgm:cxn modelId="{82ACA88E-E9BC-467F-AF6D-F88DA4A23285}" type="presParOf" srcId="{8E348B74-F009-4808-8E81-2B2CE7796C8F}" destId="{D8325CF2-7CBE-40F3-8222-E8E9B5406158}" srcOrd="0" destOrd="0" presId="urn:microsoft.com/office/officeart/2005/8/layout/orgChart1"/>
    <dgm:cxn modelId="{FC15886D-B5A4-49FE-ACD4-C32B5EB87C5B}" type="presParOf" srcId="{D8325CF2-7CBE-40F3-8222-E8E9B5406158}" destId="{A394D401-B4FC-47F2-82B5-A07D482A6927}" srcOrd="0" destOrd="0" presId="urn:microsoft.com/office/officeart/2005/8/layout/orgChart1"/>
    <dgm:cxn modelId="{8D1B9718-E33B-4BD2-8A16-0BA74C9DB9BB}" type="presParOf" srcId="{D8325CF2-7CBE-40F3-8222-E8E9B5406158}" destId="{70A4EBBC-AEC8-43D7-A1B6-97FBCA0716C0}" srcOrd="1" destOrd="0" presId="urn:microsoft.com/office/officeart/2005/8/layout/orgChart1"/>
    <dgm:cxn modelId="{D443F233-1BDB-4115-A55C-4697B4E5FBAD}" type="presParOf" srcId="{8E348B74-F009-4808-8E81-2B2CE7796C8F}" destId="{50BFB0F3-01DD-40D8-9CA2-F6FA76B90DD9}" srcOrd="1" destOrd="0" presId="urn:microsoft.com/office/officeart/2005/8/layout/orgChart1"/>
    <dgm:cxn modelId="{A9C59227-1167-48D2-8BCD-83051E3B7FDC}" type="presParOf" srcId="{8E348B74-F009-4808-8E81-2B2CE7796C8F}" destId="{75E7834F-E9A0-42BC-BDFE-A146D97191E7}" srcOrd="2" destOrd="0" presId="urn:microsoft.com/office/officeart/2005/8/layout/orgChart1"/>
    <dgm:cxn modelId="{C0CC1131-E22C-4A32-AB24-215C3E884E49}" type="presParOf" srcId="{A0BB1955-D35D-4AA9-9375-30CBB91CF592}" destId="{F842A2E5-A032-40F6-ACFA-61E4DBD322D7}" srcOrd="2" destOrd="0" presId="urn:microsoft.com/office/officeart/2005/8/layout/orgChart1"/>
    <dgm:cxn modelId="{3CB0C768-01A1-4AE6-9E5A-F9F30B3624F0}" type="presParOf" srcId="{A0BB1955-D35D-4AA9-9375-30CBB91CF592}" destId="{639958B8-6DBA-47E0-8486-4200E419757A}" srcOrd="3" destOrd="0" presId="urn:microsoft.com/office/officeart/2005/8/layout/orgChart1"/>
    <dgm:cxn modelId="{AF667DC3-9254-4E14-A276-877103DA6CD3}" type="presParOf" srcId="{639958B8-6DBA-47E0-8486-4200E419757A}" destId="{28786A10-CCE0-4D50-99FF-EBDC591197CF}" srcOrd="0" destOrd="0" presId="urn:microsoft.com/office/officeart/2005/8/layout/orgChart1"/>
    <dgm:cxn modelId="{025928CF-CA64-40ED-A96F-87A37DE06C56}" type="presParOf" srcId="{28786A10-CCE0-4D50-99FF-EBDC591197CF}" destId="{A2FCBF52-2E58-4638-A92A-08ED1BF361B4}" srcOrd="0" destOrd="0" presId="urn:microsoft.com/office/officeart/2005/8/layout/orgChart1"/>
    <dgm:cxn modelId="{28FE61E0-B5BB-4C94-AFFC-AF37234A3A0C}" type="presParOf" srcId="{28786A10-CCE0-4D50-99FF-EBDC591197CF}" destId="{BC14B6A4-ABE7-4DD3-B021-57E181CD5739}" srcOrd="1" destOrd="0" presId="urn:microsoft.com/office/officeart/2005/8/layout/orgChart1"/>
    <dgm:cxn modelId="{F5D98377-596C-4A8B-96F3-D4CE66E336E4}" type="presParOf" srcId="{639958B8-6DBA-47E0-8486-4200E419757A}" destId="{B9CC8F13-B83E-4821-82EB-D63B8AE4AA55}" srcOrd="1" destOrd="0" presId="urn:microsoft.com/office/officeart/2005/8/layout/orgChart1"/>
    <dgm:cxn modelId="{7CB7B218-59A4-4C23-842D-6EA82EFC3E17}" type="presParOf" srcId="{639958B8-6DBA-47E0-8486-4200E419757A}" destId="{25A99DE8-0655-415A-8359-C5C277C09F18}" srcOrd="2" destOrd="0" presId="urn:microsoft.com/office/officeart/2005/8/layout/orgChart1"/>
    <dgm:cxn modelId="{1E5189F7-C8B6-4052-8526-C2ADA5338C59}" type="presParOf" srcId="{A0BB1955-D35D-4AA9-9375-30CBB91CF592}" destId="{2F77ED4B-385E-4F2F-96B4-B398B456C975}" srcOrd="4" destOrd="0" presId="urn:microsoft.com/office/officeart/2005/8/layout/orgChart1"/>
    <dgm:cxn modelId="{AC4D9A03-E0F3-4107-BCA4-D4942F39448D}" type="presParOf" srcId="{A0BB1955-D35D-4AA9-9375-30CBB91CF592}" destId="{C7129325-71AE-42F4-B61B-36C984001625}" srcOrd="5" destOrd="0" presId="urn:microsoft.com/office/officeart/2005/8/layout/orgChart1"/>
    <dgm:cxn modelId="{FC43F850-E67C-4FC2-9965-34FADCD9CDB3}" type="presParOf" srcId="{C7129325-71AE-42F4-B61B-36C984001625}" destId="{FE251F1B-A7D4-4FD3-99BC-5A2FFA9017E6}" srcOrd="0" destOrd="0" presId="urn:microsoft.com/office/officeart/2005/8/layout/orgChart1"/>
    <dgm:cxn modelId="{07CE622D-AC56-4BBA-8B3E-0A60C6101452}" type="presParOf" srcId="{FE251F1B-A7D4-4FD3-99BC-5A2FFA9017E6}" destId="{88823BF2-141D-427C-A01C-DA167796524E}" srcOrd="0" destOrd="0" presId="urn:microsoft.com/office/officeart/2005/8/layout/orgChart1"/>
    <dgm:cxn modelId="{FC3FDB9B-1BF4-4E85-A7DF-557D62B54DD2}" type="presParOf" srcId="{FE251F1B-A7D4-4FD3-99BC-5A2FFA9017E6}" destId="{88BE293D-4D35-4166-AE84-93D21594C278}" srcOrd="1" destOrd="0" presId="urn:microsoft.com/office/officeart/2005/8/layout/orgChart1"/>
    <dgm:cxn modelId="{2FF2D34A-82FE-4D80-A356-ECD3DCFE4614}" type="presParOf" srcId="{C7129325-71AE-42F4-B61B-36C984001625}" destId="{6BEC1C7F-FC2C-40A1-9551-81CD14AFED88}" srcOrd="1" destOrd="0" presId="urn:microsoft.com/office/officeart/2005/8/layout/orgChart1"/>
    <dgm:cxn modelId="{01283FAD-880A-40D7-BFD6-BB54F64FCF7A}" type="presParOf" srcId="{C7129325-71AE-42F4-B61B-36C984001625}" destId="{11EB47A5-BE75-42B7-AC75-05B72D1CF88B}" srcOrd="2" destOrd="0" presId="urn:microsoft.com/office/officeart/2005/8/layout/orgChart1"/>
    <dgm:cxn modelId="{0927632F-101B-4BCD-BE4F-CD932640FB06}" type="presParOf" srcId="{A0BB1955-D35D-4AA9-9375-30CBB91CF592}" destId="{D064268C-335F-440E-B916-68B2FC44561C}" srcOrd="6" destOrd="0" presId="urn:microsoft.com/office/officeart/2005/8/layout/orgChart1"/>
    <dgm:cxn modelId="{E1A15A05-7A7F-43EB-A6A1-8DF9EE4631A5}" type="presParOf" srcId="{A0BB1955-D35D-4AA9-9375-30CBB91CF592}" destId="{4C67009C-31DB-4E82-83EA-92A8FA880C3B}" srcOrd="7" destOrd="0" presId="urn:microsoft.com/office/officeart/2005/8/layout/orgChart1"/>
    <dgm:cxn modelId="{3FEE9D27-0706-464D-ABF2-CA60E35D3E68}" type="presParOf" srcId="{4C67009C-31DB-4E82-83EA-92A8FA880C3B}" destId="{EB14F639-7316-467F-AC16-9807730E2B0E}" srcOrd="0" destOrd="0" presId="urn:microsoft.com/office/officeart/2005/8/layout/orgChart1"/>
    <dgm:cxn modelId="{01086EF4-C33B-4395-B78F-3A3BBA1D9A60}" type="presParOf" srcId="{EB14F639-7316-467F-AC16-9807730E2B0E}" destId="{297611DF-242B-4034-9480-A3525C3F0C3C}" srcOrd="0" destOrd="0" presId="urn:microsoft.com/office/officeart/2005/8/layout/orgChart1"/>
    <dgm:cxn modelId="{60043520-C464-4F47-9B79-A998EEB431D0}" type="presParOf" srcId="{EB14F639-7316-467F-AC16-9807730E2B0E}" destId="{611E1112-8910-49B4-BBC7-8445D5DB456E}" srcOrd="1" destOrd="0" presId="urn:microsoft.com/office/officeart/2005/8/layout/orgChart1"/>
    <dgm:cxn modelId="{53398378-665D-4962-87FF-B290651E871C}" type="presParOf" srcId="{4C67009C-31DB-4E82-83EA-92A8FA880C3B}" destId="{87E91302-7352-4357-B3CC-CE3BB9AFBDB0}" srcOrd="1" destOrd="0" presId="urn:microsoft.com/office/officeart/2005/8/layout/orgChart1"/>
    <dgm:cxn modelId="{0CCCC883-E45C-48C9-AC06-8842D775E655}" type="presParOf" srcId="{4C67009C-31DB-4E82-83EA-92A8FA880C3B}" destId="{CE3B3CF7-C7AC-4FC1-9F3F-BF82FEB15054}" srcOrd="2" destOrd="0" presId="urn:microsoft.com/office/officeart/2005/8/layout/orgChart1"/>
    <dgm:cxn modelId="{8215492F-BBE4-4644-A1EA-7F99E6339B86}" type="presParOf" srcId="{C6A145A1-4E21-4280-8BD0-4E8F226120A1}" destId="{2C2FAC63-A4EB-4D28-93EC-1DC2E92EFAB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4268C-335F-440E-B916-68B2FC44561C}">
      <dsp:nvSpPr>
        <dsp:cNvPr id="0" name=""/>
        <dsp:cNvSpPr/>
      </dsp:nvSpPr>
      <dsp:spPr>
        <a:xfrm>
          <a:off x="5456237" y="2131978"/>
          <a:ext cx="4273358" cy="494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219"/>
              </a:lnTo>
              <a:lnTo>
                <a:pt x="4273358" y="247219"/>
              </a:lnTo>
              <a:lnTo>
                <a:pt x="4273358" y="494438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7ED4B-385E-4F2F-96B4-B398B456C975}">
      <dsp:nvSpPr>
        <dsp:cNvPr id="0" name=""/>
        <dsp:cNvSpPr/>
      </dsp:nvSpPr>
      <dsp:spPr>
        <a:xfrm>
          <a:off x="5456237" y="2131978"/>
          <a:ext cx="1424452" cy="494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219"/>
              </a:lnTo>
              <a:lnTo>
                <a:pt x="1424452" y="247219"/>
              </a:lnTo>
              <a:lnTo>
                <a:pt x="1424452" y="494438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A2E5-A032-40F6-ACFA-61E4DBD322D7}">
      <dsp:nvSpPr>
        <dsp:cNvPr id="0" name=""/>
        <dsp:cNvSpPr/>
      </dsp:nvSpPr>
      <dsp:spPr>
        <a:xfrm>
          <a:off x="4031784" y="2131978"/>
          <a:ext cx="1424452" cy="494438"/>
        </a:xfrm>
        <a:custGeom>
          <a:avLst/>
          <a:gdLst/>
          <a:ahLst/>
          <a:cxnLst/>
          <a:rect l="0" t="0" r="0" b="0"/>
          <a:pathLst>
            <a:path>
              <a:moveTo>
                <a:pt x="1424452" y="0"/>
              </a:moveTo>
              <a:lnTo>
                <a:pt x="1424452" y="247219"/>
              </a:lnTo>
              <a:lnTo>
                <a:pt x="0" y="247219"/>
              </a:lnTo>
              <a:lnTo>
                <a:pt x="0" y="494438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2917A-C760-4ADD-A5EB-E6555CDF26CB}">
      <dsp:nvSpPr>
        <dsp:cNvPr id="0" name=""/>
        <dsp:cNvSpPr/>
      </dsp:nvSpPr>
      <dsp:spPr>
        <a:xfrm>
          <a:off x="1182878" y="2131978"/>
          <a:ext cx="4273358" cy="494438"/>
        </a:xfrm>
        <a:custGeom>
          <a:avLst/>
          <a:gdLst/>
          <a:ahLst/>
          <a:cxnLst/>
          <a:rect l="0" t="0" r="0" b="0"/>
          <a:pathLst>
            <a:path>
              <a:moveTo>
                <a:pt x="4273358" y="0"/>
              </a:moveTo>
              <a:lnTo>
                <a:pt x="4273358" y="247219"/>
              </a:lnTo>
              <a:lnTo>
                <a:pt x="0" y="247219"/>
              </a:lnTo>
              <a:lnTo>
                <a:pt x="0" y="494438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F184C-FBF8-41ED-8002-0905418B1E8F}">
      <dsp:nvSpPr>
        <dsp:cNvPr id="0" name=""/>
        <dsp:cNvSpPr/>
      </dsp:nvSpPr>
      <dsp:spPr>
        <a:xfrm>
          <a:off x="2809097" y="384174"/>
          <a:ext cx="5294279" cy="17478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Удобные инструменты учителя для основных этапов урока</a:t>
          </a:r>
        </a:p>
      </dsp:txBody>
      <dsp:txXfrm>
        <a:off x="2809097" y="384174"/>
        <a:ext cx="5294279" cy="1747803"/>
      </dsp:txXfrm>
    </dsp:sp>
    <dsp:sp modelId="{A394D401-B4FC-47F2-82B5-A07D482A6927}">
      <dsp:nvSpPr>
        <dsp:cNvPr id="0" name=""/>
        <dsp:cNvSpPr/>
      </dsp:nvSpPr>
      <dsp:spPr>
        <a:xfrm>
          <a:off x="5644" y="2626416"/>
          <a:ext cx="2354467" cy="11772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УПРАВЛЕНИЕ КЛАССАМИ</a:t>
          </a:r>
        </a:p>
      </dsp:txBody>
      <dsp:txXfrm>
        <a:off x="5644" y="2626416"/>
        <a:ext cx="2354467" cy="1177233"/>
      </dsp:txXfrm>
    </dsp:sp>
    <dsp:sp modelId="{A2FCBF52-2E58-4638-A92A-08ED1BF361B4}">
      <dsp:nvSpPr>
        <dsp:cNvPr id="0" name=""/>
        <dsp:cNvSpPr/>
      </dsp:nvSpPr>
      <dsp:spPr>
        <a:xfrm>
          <a:off x="2854550" y="2626416"/>
          <a:ext cx="2354467" cy="11772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ИЗУЧЕНИЕ НОВОГО</a:t>
          </a:r>
        </a:p>
      </dsp:txBody>
      <dsp:txXfrm>
        <a:off x="2854550" y="2626416"/>
        <a:ext cx="2354467" cy="1177233"/>
      </dsp:txXfrm>
    </dsp:sp>
    <dsp:sp modelId="{88823BF2-141D-427C-A01C-DA167796524E}">
      <dsp:nvSpPr>
        <dsp:cNvPr id="0" name=""/>
        <dsp:cNvSpPr/>
      </dsp:nvSpPr>
      <dsp:spPr>
        <a:xfrm>
          <a:off x="5703456" y="2626416"/>
          <a:ext cx="2354467" cy="11772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ЗАКРЕПЛЕНИЕ МАТЕРИАЛА</a:t>
          </a:r>
        </a:p>
      </dsp:txBody>
      <dsp:txXfrm>
        <a:off x="5703456" y="2626416"/>
        <a:ext cx="2354467" cy="1177233"/>
      </dsp:txXfrm>
    </dsp:sp>
    <dsp:sp modelId="{297611DF-242B-4034-9480-A3525C3F0C3C}">
      <dsp:nvSpPr>
        <dsp:cNvPr id="0" name=""/>
        <dsp:cNvSpPr/>
      </dsp:nvSpPr>
      <dsp:spPr>
        <a:xfrm>
          <a:off x="8552362" y="2626416"/>
          <a:ext cx="2354467" cy="11772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КОНТРОЛЬ ЗНАНИЙ</a:t>
          </a:r>
        </a:p>
      </dsp:txBody>
      <dsp:txXfrm>
        <a:off x="8552362" y="2626416"/>
        <a:ext cx="2354467" cy="1177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16A50-8B8B-4755-9C72-398DB3D31708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9EFC0-7D1A-46BE-B3D1-9195D764E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21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9EFC0-7D1A-46BE-B3D1-9195D764E2A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52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9EFC0-7D1A-46BE-B3D1-9195D764E2A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52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8886-9E90-4023-8236-7A8BE3127B93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ABB8-7A1C-445F-AACB-DD764027D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8886-9E90-4023-8236-7A8BE3127B93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ABB8-7A1C-445F-AACB-DD764027D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8886-9E90-4023-8236-7A8BE3127B93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ABB8-7A1C-445F-AACB-DD764027D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8886-9E90-4023-8236-7A8BE3127B93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ABB8-7A1C-445F-AACB-DD764027D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8886-9E90-4023-8236-7A8BE3127B93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ABB8-7A1C-445F-AACB-DD764027D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8886-9E90-4023-8236-7A8BE3127B93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ABB8-7A1C-445F-AACB-DD764027D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8886-9E90-4023-8236-7A8BE3127B93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ABB8-7A1C-445F-AACB-DD764027D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8886-9E90-4023-8236-7A8BE3127B93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ABB8-7A1C-445F-AACB-DD764027D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8886-9E90-4023-8236-7A8BE3127B93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ABB8-7A1C-445F-AACB-DD764027D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8886-9E90-4023-8236-7A8BE3127B93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ABB8-7A1C-445F-AACB-DD764027D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8886-9E90-4023-8236-7A8BE3127B93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ABB8-7A1C-445F-AACB-DD764027D0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6C78886-9E90-4023-8236-7A8BE3127B93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77DABB8-7A1C-445F-AACB-DD764027D0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uroki.net/video/10-korroziia-mietallov-splavy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videouroki.net/et/?utm_source=videouroki&amp;utm_medium=link&amp;utm_campaign=blog&amp;utm_content=etonline&amp;utm_term=20181003effectivniy-pomoshnik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768" y="469556"/>
            <a:ext cx="10985156" cy="64255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Применение дистанционных образовательных технологий: </a:t>
            </a:r>
            <a:br>
              <a:rPr lang="ru-RU" sz="180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80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риски и преодоление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7839" y="1421028"/>
            <a:ext cx="10985156" cy="3726706"/>
          </a:xfrm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VIDEOUROKI.NET — </a:t>
            </a:r>
          </a:p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помощь учителям и школьникам </a:t>
            </a:r>
          </a:p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работе и учебе </a:t>
            </a:r>
          </a:p>
          <a:p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Сыскова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Рина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Фанировна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химии </a:t>
            </a:r>
          </a:p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МАОУ «СОШ №118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г.Челябинска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736422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ЗАКРЕПЛЕНИЕ МАТЕРИАЛА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Подключите класс к тетради.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76" y="496475"/>
            <a:ext cx="6803922" cy="432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698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Чтобы раздать упражнение ученикам, поставьте галочку возле выбранного упражнения. Упражнения, которые не отмечены галочкой, недоступны для выполнения.</a:t>
            </a:r>
          </a:p>
          <a:p>
            <a:endParaRPr lang="ru-RU" dirty="0"/>
          </a:p>
        </p:txBody>
      </p:sp>
      <p:pic>
        <p:nvPicPr>
          <p:cNvPr id="9219" name="Picture 3" descr="D:\Pictures\658183840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" r="1743"/>
          <a:stretch>
            <a:fillRect/>
          </a:stretch>
        </p:blipFill>
        <p:spPr bwMode="auto">
          <a:xfrm>
            <a:off x="524903" y="370703"/>
            <a:ext cx="7012602" cy="385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Pictures\6581841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546" y="2829698"/>
            <a:ext cx="6800609" cy="360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Pictures\6581848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70" y="4361934"/>
            <a:ext cx="4794748" cy="196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982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ЗАКРЕПЛЕНИЕ МАТЕРИАЛА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Смотреть статистику выполнения учениками заданий можно во вкладке Выданные материалы раздела Классы и ученики личного кабинета учителя.</a:t>
            </a:r>
          </a:p>
          <a:p>
            <a:endParaRPr lang="ru-RU" dirty="0"/>
          </a:p>
          <a:p>
            <a:r>
              <a:rPr lang="ru-RU" dirty="0"/>
              <a:t>Выбрав урок, вы можете посмотреть, как ученики выполнили задания. Для удобства вы можете воспользоваться фильтрами для поиска. 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28" y="520740"/>
            <a:ext cx="6166021" cy="444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016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ЗАКРЕПЛЕНИЕ МАТЕРИАЛА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ru-RU" dirty="0"/>
              <a:t>Возле каждого ученика отображаются дата и время, затраченные на выполнение заданий урока. Также справа имеется ещё несколько цифр. Первая обозначает количество верно выполненных заданий, вторая — количество просмотренных, третья — количество попыток проверки всех заданий и четвёртая — результативность работы ученика.</a:t>
            </a:r>
          </a:p>
          <a:p>
            <a:pPr fontAlgn="base"/>
            <a:r>
              <a:rPr lang="ru-RU" dirty="0"/>
              <a:t>Обратите внимание, вам доступны результаты выполнения заданий учеником даже в процессе выполнения им заданий. Пока ученик не завершит выполнение заданий, возле его результатов стоит только время начала выполнения, но нет времени завершения. У ученика есть возможность поставить выполнение задания на паузу и продолжить его выполнение позже.</a:t>
            </a:r>
          </a:p>
          <a:p>
            <a:endParaRPr lang="ru-RU" dirty="0"/>
          </a:p>
        </p:txBody>
      </p:sp>
      <p:pic>
        <p:nvPicPr>
          <p:cNvPr id="11266" name="Picture 2" descr="D:\Pictures\6581853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36" y="397493"/>
            <a:ext cx="6326659" cy="456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711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КОНТРОЛЬ ЗНАНИЙ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Для того чтобы раздать тест для выполнения своим ученикам, необходимо нажать “</a:t>
            </a:r>
            <a:r>
              <a:rPr lang="ru-RU" b="1" dirty="0"/>
              <a:t>Раздать тест</a:t>
            </a:r>
            <a:r>
              <a:rPr lang="ru-RU" dirty="0"/>
              <a:t>”. Откроется список классов, для которых предназначен этот комплект.</a:t>
            </a:r>
          </a:p>
          <a:p>
            <a:r>
              <a:rPr lang="ru-RU" dirty="0"/>
              <a:t>Для прохождения теста ученик нажимает </a:t>
            </a:r>
            <a:r>
              <a:rPr lang="ru-RU" b="1" dirty="0"/>
              <a:t>Пройти тест</a:t>
            </a:r>
            <a:r>
              <a:rPr lang="ru-RU" dirty="0"/>
              <a:t> возле соответствующего теста.</a:t>
            </a:r>
          </a:p>
          <a:p>
            <a:endParaRPr lang="ru-RU" dirty="0"/>
          </a:p>
        </p:txBody>
      </p:sp>
      <p:pic>
        <p:nvPicPr>
          <p:cNvPr id="12290" name="Picture 2" descr="D:\Pictures\658186487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4" b="1189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557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КОНТРОЛЬ ЗНАНИЙ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В тестах стоит ограничение на выполнение - 10 минут. Таймер в верхнем правом углу ведет обратный отсчет.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 r="78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9235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Pictures\6581873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427" y="409895"/>
            <a:ext cx="7352270" cy="604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292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3189" y="1343685"/>
            <a:ext cx="10775092" cy="363176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55259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https://videouroki.net/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Ощутите простоту и комфорт при удалённой работе как с одним учеником, так и с целыми классами. Всё, что нужно сделать учителю — создать классы, раздать им </a:t>
            </a:r>
            <a:r>
              <a:rPr lang="ru-RU" b="1" dirty="0" err="1"/>
              <a:t>видеоуроки</a:t>
            </a:r>
            <a:r>
              <a:rPr lang="ru-RU" b="1" dirty="0"/>
              <a:t> и конспекты, тесты и практические задания из электронных тетрадей... Готово!</a:t>
            </a:r>
          </a:p>
          <a:p>
            <a:r>
              <a:rPr lang="ru-RU" b="1" dirty="0"/>
              <a:t>Ученики, зайдя в свои кабинеты, выполняют работу, а учитель видит все их действия и результаты в деталях, что позволяет ему полностью управлять процессом обучения.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r="20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1646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842210"/>
              </p:ext>
            </p:extLst>
          </p:nvPr>
        </p:nvGraphicFramePr>
        <p:xfrm>
          <a:off x="669925" y="530225"/>
          <a:ext cx="10912475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3236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\Рина\РМО химия\2020-2021\6581677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372" y="451151"/>
            <a:ext cx="7536657" cy="505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7839" y="4485503"/>
            <a:ext cx="6264876" cy="1964724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3100" dirty="0"/>
              <a:t>УРОК ПО ХИМИИ </a:t>
            </a:r>
            <a:br>
              <a:rPr lang="ru-RU" sz="3100" dirty="0"/>
            </a:br>
            <a:r>
              <a:rPr lang="ru-RU" sz="3100" dirty="0"/>
              <a:t>9 КЛАСС</a:t>
            </a:r>
            <a:r>
              <a:rPr lang="en-US" sz="3100" dirty="0"/>
              <a:t> </a:t>
            </a:r>
            <a:br>
              <a:rPr lang="ru-RU" sz="3100" dirty="0"/>
            </a:br>
            <a:r>
              <a:rPr lang="ru-RU" sz="3100" u="sng" dirty="0">
                <a:hlinkClick r:id="rId3" tooltip="Посмотреть урок"/>
              </a:rPr>
              <a:t>Коррозия металлов. Сплавы</a:t>
            </a:r>
            <a:br>
              <a:rPr lang="ru-RU" sz="31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616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ИЗУЧЕНИЕ НОВОГО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/>
              <a:t>Организован удобный поиск </a:t>
            </a:r>
            <a:r>
              <a:rPr lang="ru-RU" sz="1800" dirty="0" err="1"/>
              <a:t>видеоуроков</a:t>
            </a:r>
            <a:r>
              <a:rPr lang="ru-RU" sz="1800" dirty="0"/>
              <a:t> и конспектов к ним по предметам и классам.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3" y="737286"/>
            <a:ext cx="8033733" cy="350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441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ИЗУЧЕНИЕ НОВОГО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Раздел «ВИДЕОУЧЕБНИК»! </a:t>
            </a:r>
          </a:p>
          <a:p>
            <a:r>
              <a:rPr lang="ru-RU" dirty="0"/>
              <a:t>Здесь можно использовать </a:t>
            </a:r>
            <a:r>
              <a:rPr lang="ru-RU" dirty="0" err="1"/>
              <a:t>видеоуроки</a:t>
            </a:r>
            <a:r>
              <a:rPr lang="ru-RU" dirty="0"/>
              <a:t>-онлайн из своих комплектов, и читать конспекты в формате параграфов учебника. Это поможет учителю наглядно показать учебный материал на своих уроках, а ученику самостоятельно изучить необходимые темы.</a:t>
            </a:r>
          </a:p>
          <a:p>
            <a:br>
              <a:rPr lang="ru-RU" dirty="0"/>
            </a:br>
            <a:r>
              <a:rPr lang="ru-RU" dirty="0"/>
              <a:t>Конспекты на сайте - это аналог страниц хорошо иллюстрированного учебника. </a:t>
            </a:r>
          </a:p>
          <a:p>
            <a:br>
              <a:rPr lang="ru-RU" dirty="0"/>
            </a:br>
            <a:r>
              <a:rPr lang="ru-RU" dirty="0"/>
              <a:t>Каждый конспект соответствует определённой теме урока из курса школьной программы по необходимому предмету. </a:t>
            </a:r>
          </a:p>
          <a:p>
            <a:br>
              <a:rPr lang="ru-RU" dirty="0"/>
            </a:br>
            <a:r>
              <a:rPr lang="ru-RU" dirty="0"/>
              <a:t>Как работать с разделом «ВИДЕОУЧЕБНИК»? Очень доступно объяснено в инструкциях.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2050" name="Picture 2" descr="D:\Documents\Рина\РМО химия\2020-2021\6581665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33" y="584500"/>
            <a:ext cx="7910117" cy="377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3459892" y="1804086"/>
            <a:ext cx="5263978" cy="2211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4967416" y="1804086"/>
            <a:ext cx="3756454" cy="2211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408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ИЗУЧЕНИЕ НОВОГО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5122" name="Picture 2" descr="D:\Pictures\6581681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69" y="417172"/>
            <a:ext cx="7920681" cy="451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23870" y="531341"/>
            <a:ext cx="257020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При помощи кнопок меню вы можете </a:t>
            </a:r>
            <a:r>
              <a:rPr lang="ru-RU" b="1" dirty="0">
                <a:solidFill>
                  <a:schemeClr val="bg1"/>
                </a:solidFill>
              </a:rPr>
              <a:t>прокручивать текст</a:t>
            </a:r>
            <a:r>
              <a:rPr lang="ru-RU" dirty="0">
                <a:solidFill>
                  <a:schemeClr val="bg1"/>
                </a:solidFill>
              </a:rPr>
              <a:t> конспекта вверх или вниз, а также - </a:t>
            </a:r>
            <a:r>
              <a:rPr lang="ru-RU" b="1" dirty="0">
                <a:solidFill>
                  <a:schemeClr val="bg1"/>
                </a:solidFill>
              </a:rPr>
              <a:t>открыть его в отдельном всплывающем окне для более удобного чтения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26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ИЗУЧЕНИЕ НОВОГО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При наведении на полоску мыши или если полоска широкая, мы видим на ней показатель вероятность просмотра, выраженный в %. Он показывает, с какой вероятностью ученик посмотрел это видео:</a:t>
            </a:r>
          </a:p>
          <a:p>
            <a:pPr fontAlgn="base"/>
            <a:r>
              <a:rPr lang="ru-RU" dirty="0"/>
              <a:t>75–100 % зелёный цвет означает, что ученик полностью просмотрел участок урока;</a:t>
            </a:r>
          </a:p>
          <a:p>
            <a:pPr fontAlgn="base"/>
            <a:r>
              <a:rPr lang="ru-RU" dirty="0"/>
              <a:t>50–70 % жёлтый цвет – смотрел на повышенной скорости или понемногу перематывал; </a:t>
            </a:r>
          </a:p>
          <a:p>
            <a:pPr fontAlgn="base"/>
            <a:r>
              <a:rPr lang="ru-RU" dirty="0"/>
              <a:t>&lt; 50 % красный цвет – вероятнее всего, перемотал и не посмотрел. </a:t>
            </a:r>
          </a:p>
          <a:p>
            <a:endParaRPr lang="ru-RU" dirty="0"/>
          </a:p>
        </p:txBody>
      </p:sp>
      <p:pic>
        <p:nvPicPr>
          <p:cNvPr id="6146" name="Picture 2" descr="D:\Pictures\658168853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" r="4691"/>
          <a:stretch>
            <a:fillRect/>
          </a:stretch>
        </p:blipFill>
        <p:spPr bwMode="auto">
          <a:xfrm>
            <a:off x="500188" y="435769"/>
            <a:ext cx="7900416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104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ЗАКРЕПЛЕНИЕ МАТЕРИАЛА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Выбираем вкладку </a:t>
            </a:r>
            <a:r>
              <a:rPr lang="ru-RU" b="1" dirty="0">
                <a:hlinkClick r:id="rId2"/>
              </a:rPr>
              <a:t>«Тетради»</a:t>
            </a:r>
            <a:r>
              <a:rPr lang="ru-RU" dirty="0"/>
              <a:t>. Перед нами появится список всех доступных тетрадей. </a:t>
            </a:r>
          </a:p>
        </p:txBody>
      </p:sp>
      <p:pic>
        <p:nvPicPr>
          <p:cNvPr id="7170" name="Picture 2" descr="D:\Pictures\6581691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66" y="451665"/>
            <a:ext cx="8031893" cy="42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885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503</TotalTime>
  <Words>611</Words>
  <Application>Microsoft Office PowerPoint</Application>
  <PresentationFormat>Широкоэкранный</PresentationFormat>
  <Paragraphs>61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Verdana</vt:lpstr>
      <vt:lpstr>Wingdings 2</vt:lpstr>
      <vt:lpstr>Аспект</vt:lpstr>
      <vt:lpstr>Применение дистанционных образовательных технологий:  риски и преодоление</vt:lpstr>
      <vt:lpstr>https://videouroki.net/  </vt:lpstr>
      <vt:lpstr>Презентация PowerPoint</vt:lpstr>
      <vt:lpstr>      УРОК ПО ХИМИИ  9 КЛАСС  Коррозия металлов. Сплавы </vt:lpstr>
      <vt:lpstr>ИЗУЧЕНИЕ НОВОГО</vt:lpstr>
      <vt:lpstr>ИЗУЧЕНИЕ НОВОГО</vt:lpstr>
      <vt:lpstr>ИЗУЧЕНИЕ НОВОГО</vt:lpstr>
      <vt:lpstr>ИЗУЧЕНИЕ НОВОГО</vt:lpstr>
      <vt:lpstr>ЗАКРЕПЛЕНИЕ МАТЕРИАЛА</vt:lpstr>
      <vt:lpstr>ЗАКРЕПЛЕНИЕ МАТЕРИАЛА</vt:lpstr>
      <vt:lpstr>Презентация PowerPoint</vt:lpstr>
      <vt:lpstr>ЗАКРЕПЛЕНИЕ МАТЕРИАЛА</vt:lpstr>
      <vt:lpstr>ЗАКРЕПЛЕНИЕ МАТЕРИАЛА</vt:lpstr>
      <vt:lpstr>КОНТРОЛЬ ЗНАНИЙ</vt:lpstr>
      <vt:lpstr>КОНТРОЛЬ ЗНАНИЙ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особенностях преподавания химии в 2020\2021 учебном году</dc:title>
  <dc:creator>Админ</dc:creator>
  <cp:lastModifiedBy>User</cp:lastModifiedBy>
  <cp:revision>26</cp:revision>
  <dcterms:created xsi:type="dcterms:W3CDTF">2020-09-25T01:36:43Z</dcterms:created>
  <dcterms:modified xsi:type="dcterms:W3CDTF">2020-11-12T03:40:57Z</dcterms:modified>
</cp:coreProperties>
</file>