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132856"/>
            <a:ext cx="8892480" cy="1470025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восстановительные реакции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293096"/>
            <a:ext cx="6656784" cy="1752600"/>
          </a:xfrm>
        </p:spPr>
        <p:txBody>
          <a:bodyPr>
            <a:normAutofit fontScale="92500"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читель химии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«Гимназия № 93 г. Челябинск»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Бикбаева Е.В.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63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28108" y="260648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Проанализируй схемы различных типов ОВР. Подчеркни прямой линией формулу окислителя, волнистой линией – формулу восстановителя. Составь уравнение методом электронного баланса. Заполни пропуски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Межмолекулярная </a:t>
            </a:r>
            <a:r>
              <a:rPr 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ОВР.  </a:t>
            </a:r>
            <a:endParaRPr lang="ru-RU" sz="28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→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HBr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930362"/>
            <a:ext cx="8751816" cy="187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6729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775" y="260647"/>
            <a:ext cx="63904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Внутримолекулярная </a:t>
            </a:r>
            <a:r>
              <a:rPr 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ОВР</a:t>
            </a:r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NaNO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NaNO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501008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ОВР </a:t>
            </a:r>
            <a:r>
              <a:rPr lang="ru-RU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диспропорционирования</a:t>
            </a:r>
            <a:r>
              <a:rPr 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8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NaClO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57350"/>
            <a:ext cx="8902250" cy="184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86" y="4886003"/>
            <a:ext cx="8902250" cy="184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7804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159" y="404664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ОВР </a:t>
            </a:r>
            <a:r>
              <a:rPr lang="ru-RU" sz="28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конпропорционирования</a:t>
            </a:r>
            <a:r>
              <a:rPr 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→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9" y="1988840"/>
            <a:ext cx="8902250" cy="184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0574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52820"/>
          <a:stretch/>
        </p:blipFill>
        <p:spPr bwMode="auto">
          <a:xfrm>
            <a:off x="179511" y="188640"/>
            <a:ext cx="8851985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0178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05"/>
          <a:stretch/>
        </p:blipFill>
        <p:spPr bwMode="auto">
          <a:xfrm>
            <a:off x="251520" y="260648"/>
            <a:ext cx="8663470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3521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4" y="260648"/>
            <a:ext cx="8931731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8081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99623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NaNO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KOH → K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NaNO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PH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→ Ag + H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2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996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404" y="260647"/>
            <a:ext cx="972107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HNO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H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AsO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NO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K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HCOOH + Cr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K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5662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174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Окислительно – восстановительные реакции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6</cp:revision>
  <dcterms:created xsi:type="dcterms:W3CDTF">2022-04-19T00:10:25Z</dcterms:created>
  <dcterms:modified xsi:type="dcterms:W3CDTF">2022-04-19T01:25:00Z</dcterms:modified>
</cp:coreProperties>
</file>