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9" r:id="rId2"/>
    <p:sldId id="262" r:id="rId3"/>
    <p:sldId id="261" r:id="rId4"/>
    <p:sldId id="263" r:id="rId5"/>
    <p:sldId id="264" r:id="rId6"/>
    <p:sldId id="266" r:id="rId7"/>
    <p:sldId id="267" r:id="rId8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0CC"/>
    <a:srgbClr val="2977FF"/>
    <a:srgbClr val="3F007E"/>
    <a:srgbClr val="66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-9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1.0.43\users\arabadzhi_aa\2021-2022\&#1054;&#1083;&#1080;&#1084;&#1087;&#1080;&#1072;&#1076;&#1099;\&#1042;&#1089;&#1054;&#1064;\&#1056;&#1069;\&#1063;&#1054;&#1052;&#1051;&#1048;_2021-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Астрономи</a:t>
                    </a:r>
                    <a:r>
                      <a:rPr lang="ru-RU" baseline="0"/>
                      <a:t> </a:t>
                    </a:r>
                    <a:r>
                      <a:rPr lang="ru-RU"/>
                      <a:t>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Биология 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География 10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Искусство (МХК) 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История 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/>
                      <a:t>Литература 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2248620949323256"/>
                  <c:y val="-2.411004180033051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Обществознание 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/>
                      <a:t>Экология 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/>
                      <a:t>Экономика 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Информатика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/>
                      <a:t>Право 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ru-RU"/>
                      <a:t>Русский язык 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ru-RU"/>
                      <a:t>Химия</a:t>
                    </a:r>
                    <a:r>
                      <a:rPr lang="ru-RU" baseline="0"/>
                      <a:t> 1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'[ЧОМЛИ_2021-2022.xlsx]Лист3'!$L$2:$L$14</c:f>
              <c:strCache>
                <c:ptCount val="13"/>
                <c:pt idx="0">
                  <c:v>Астрономия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Искусство (МХК)</c:v>
                </c:pt>
                <c:pt idx="4">
                  <c:v>История</c:v>
                </c:pt>
                <c:pt idx="5">
                  <c:v>Литература</c:v>
                </c:pt>
                <c:pt idx="6">
                  <c:v>Обществознание</c:v>
                </c:pt>
                <c:pt idx="7">
                  <c:v>Экология</c:v>
                </c:pt>
                <c:pt idx="8">
                  <c:v>Экономика</c:v>
                </c:pt>
                <c:pt idx="9">
                  <c:v>Информатика</c:v>
                </c:pt>
                <c:pt idx="10">
                  <c:v>Право</c:v>
                </c:pt>
                <c:pt idx="11">
                  <c:v>Русский язык</c:v>
                </c:pt>
                <c:pt idx="12">
                  <c:v>Химия</c:v>
                </c:pt>
              </c:strCache>
            </c:strRef>
          </c:cat>
          <c:val>
            <c:numRef>
              <c:f>'[ЧОМЛИ_2021-2022.xlsx]Лист3'!$M$2:$M$14</c:f>
              <c:numCache>
                <c:formatCode>General</c:formatCode>
                <c:ptCount val="13"/>
                <c:pt idx="0">
                  <c:v>2</c:v>
                </c:pt>
                <c:pt idx="1">
                  <c:v>9</c:v>
                </c:pt>
                <c:pt idx="2">
                  <c:v>10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6</c:v>
                </c:pt>
                <c:pt idx="9">
                  <c:v>2</c:v>
                </c:pt>
                <c:pt idx="10">
                  <c:v>5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66B51-3CD6-4B61-A498-0939C9D8F93C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1E9F539-3E32-4F86-8FE8-1DF0DC1146BA}">
      <dgm:prSet phldrT="[Текст]"/>
      <dgm:spPr/>
      <dgm:t>
        <a:bodyPr/>
        <a:lstStyle/>
        <a:p>
          <a:r>
            <a:rPr lang="ru-RU" dirty="0" smtClean="0"/>
            <a:t>Технологический профиль</a:t>
          </a:r>
          <a:endParaRPr lang="ru-RU" dirty="0"/>
        </a:p>
      </dgm:t>
    </dgm:pt>
    <dgm:pt modelId="{E01DB599-AC4B-4B07-8B76-94FCA6FCA3D5}" type="parTrans" cxnId="{96D6B60D-6247-44CF-BB3D-8F1DFA3B9BA8}">
      <dgm:prSet/>
      <dgm:spPr/>
      <dgm:t>
        <a:bodyPr/>
        <a:lstStyle/>
        <a:p>
          <a:endParaRPr lang="ru-RU"/>
        </a:p>
      </dgm:t>
    </dgm:pt>
    <dgm:pt modelId="{330CBA22-4B46-4A32-B8BC-B95E96D48838}" type="sibTrans" cxnId="{96D6B60D-6247-44CF-BB3D-8F1DFA3B9BA8}">
      <dgm:prSet/>
      <dgm:spPr/>
      <dgm:t>
        <a:bodyPr/>
        <a:lstStyle/>
        <a:p>
          <a:endParaRPr lang="ru-RU"/>
        </a:p>
      </dgm:t>
    </dgm:pt>
    <dgm:pt modelId="{ACB8047A-D4A6-4A26-AC1A-B92B33A5F73F}">
      <dgm:prSet phldrT="[Текст]" custT="1"/>
      <dgm:spPr/>
      <dgm:t>
        <a:bodyPr/>
        <a:lstStyle/>
        <a:p>
          <a:r>
            <a:rPr lang="ru-RU" sz="3200" dirty="0" smtClean="0"/>
            <a:t>Профильная математика </a:t>
          </a:r>
          <a:endParaRPr lang="ru-RU" sz="3200" dirty="0"/>
        </a:p>
      </dgm:t>
    </dgm:pt>
    <dgm:pt modelId="{98ED57DD-E492-428C-85D5-3CF1BBCE245F}" type="parTrans" cxnId="{4FEC6B6C-2565-4260-B792-DFE2D1670E5B}">
      <dgm:prSet/>
      <dgm:spPr/>
      <dgm:t>
        <a:bodyPr/>
        <a:lstStyle/>
        <a:p>
          <a:endParaRPr lang="ru-RU"/>
        </a:p>
      </dgm:t>
    </dgm:pt>
    <dgm:pt modelId="{684E3D90-18F4-4FA5-8A2B-ED2057F09A5E}" type="sibTrans" cxnId="{4FEC6B6C-2565-4260-B792-DFE2D1670E5B}">
      <dgm:prSet/>
      <dgm:spPr/>
      <dgm:t>
        <a:bodyPr/>
        <a:lstStyle/>
        <a:p>
          <a:endParaRPr lang="ru-RU"/>
        </a:p>
      </dgm:t>
    </dgm:pt>
    <dgm:pt modelId="{B40AA847-E0FD-4279-8335-3CA7D5DE9B5C}">
      <dgm:prSet phldrT="[Текст]" custT="1"/>
      <dgm:spPr/>
      <dgm:t>
        <a:bodyPr/>
        <a:lstStyle/>
        <a:p>
          <a:r>
            <a:rPr lang="ru-RU" sz="3200" dirty="0" smtClean="0"/>
            <a:t>Физика</a:t>
          </a:r>
          <a:endParaRPr lang="ru-RU" sz="3200" dirty="0"/>
        </a:p>
      </dgm:t>
    </dgm:pt>
    <dgm:pt modelId="{0CAB771B-E89D-4842-A5ED-B34C62985892}" type="parTrans" cxnId="{D2A57EF6-C134-40DB-8F09-1B75EEF23FCD}">
      <dgm:prSet/>
      <dgm:spPr/>
      <dgm:t>
        <a:bodyPr/>
        <a:lstStyle/>
        <a:p>
          <a:endParaRPr lang="ru-RU"/>
        </a:p>
      </dgm:t>
    </dgm:pt>
    <dgm:pt modelId="{711ABA4B-7A76-4CC2-AEA7-8B9714484E2D}" type="sibTrans" cxnId="{D2A57EF6-C134-40DB-8F09-1B75EEF23FCD}">
      <dgm:prSet/>
      <dgm:spPr/>
      <dgm:t>
        <a:bodyPr/>
        <a:lstStyle/>
        <a:p>
          <a:endParaRPr lang="ru-RU"/>
        </a:p>
      </dgm:t>
    </dgm:pt>
    <dgm:pt modelId="{66631C40-2DF3-4DDD-B3E3-0FDE4BE37281}">
      <dgm:prSet phldrT="[Текст]"/>
      <dgm:spPr/>
      <dgm:t>
        <a:bodyPr/>
        <a:lstStyle/>
        <a:p>
          <a:r>
            <a:rPr lang="ru-RU" dirty="0" smtClean="0"/>
            <a:t>Естественнонаучный профиль</a:t>
          </a:r>
          <a:endParaRPr lang="ru-RU" dirty="0"/>
        </a:p>
      </dgm:t>
    </dgm:pt>
    <dgm:pt modelId="{FEDCCB33-F849-4680-BCF3-A4A64B1B6D0D}" type="parTrans" cxnId="{AF45DB7F-4D13-4810-BDFF-AC72DB723B3C}">
      <dgm:prSet/>
      <dgm:spPr/>
      <dgm:t>
        <a:bodyPr/>
        <a:lstStyle/>
        <a:p>
          <a:endParaRPr lang="ru-RU"/>
        </a:p>
      </dgm:t>
    </dgm:pt>
    <dgm:pt modelId="{2DA34E75-69A7-49D8-8903-CC6D6EDBD76B}" type="sibTrans" cxnId="{AF45DB7F-4D13-4810-BDFF-AC72DB723B3C}">
      <dgm:prSet/>
      <dgm:spPr/>
      <dgm:t>
        <a:bodyPr/>
        <a:lstStyle/>
        <a:p>
          <a:endParaRPr lang="ru-RU"/>
        </a:p>
      </dgm:t>
    </dgm:pt>
    <dgm:pt modelId="{29026292-AD2E-4F5A-A0D1-003F09FEEF56}">
      <dgm:prSet phldrT="[Текст]" custT="1"/>
      <dgm:spPr/>
      <dgm:t>
        <a:bodyPr/>
        <a:lstStyle/>
        <a:p>
          <a:r>
            <a:rPr lang="ru-RU" sz="3200" dirty="0" smtClean="0"/>
            <a:t>Биология</a:t>
          </a:r>
          <a:endParaRPr lang="ru-RU" sz="3200" dirty="0"/>
        </a:p>
      </dgm:t>
    </dgm:pt>
    <dgm:pt modelId="{A8F6C061-2076-4F4E-819B-A4EBF310FE6E}" type="parTrans" cxnId="{87CB695C-A931-4F2B-8B5A-46200011390A}">
      <dgm:prSet/>
      <dgm:spPr/>
      <dgm:t>
        <a:bodyPr/>
        <a:lstStyle/>
        <a:p>
          <a:endParaRPr lang="ru-RU"/>
        </a:p>
      </dgm:t>
    </dgm:pt>
    <dgm:pt modelId="{177CD972-2EA2-4208-AD5E-210FFFDE1A42}" type="sibTrans" cxnId="{87CB695C-A931-4F2B-8B5A-46200011390A}">
      <dgm:prSet/>
      <dgm:spPr/>
      <dgm:t>
        <a:bodyPr/>
        <a:lstStyle/>
        <a:p>
          <a:endParaRPr lang="ru-RU"/>
        </a:p>
      </dgm:t>
    </dgm:pt>
    <dgm:pt modelId="{E123A105-E956-490A-9580-BCEA406CC2F9}">
      <dgm:prSet phldrT="[Текст]" custT="1"/>
      <dgm:spPr/>
      <dgm:t>
        <a:bodyPr/>
        <a:lstStyle/>
        <a:p>
          <a:r>
            <a:rPr lang="ru-RU" sz="3200" dirty="0" smtClean="0"/>
            <a:t>Физика</a:t>
          </a:r>
          <a:endParaRPr lang="ru-RU" sz="3200" dirty="0"/>
        </a:p>
      </dgm:t>
    </dgm:pt>
    <dgm:pt modelId="{7A5B90AA-1F67-41D7-B017-B48D8F08C6ED}" type="parTrans" cxnId="{B40ACE30-9541-4836-98DF-1690F7D2603C}">
      <dgm:prSet/>
      <dgm:spPr/>
      <dgm:t>
        <a:bodyPr/>
        <a:lstStyle/>
        <a:p>
          <a:endParaRPr lang="ru-RU"/>
        </a:p>
      </dgm:t>
    </dgm:pt>
    <dgm:pt modelId="{018D619B-FB7D-46E0-863E-47CD3A6BC0AA}" type="sibTrans" cxnId="{B40ACE30-9541-4836-98DF-1690F7D2603C}">
      <dgm:prSet/>
      <dgm:spPr/>
      <dgm:t>
        <a:bodyPr/>
        <a:lstStyle/>
        <a:p>
          <a:endParaRPr lang="ru-RU"/>
        </a:p>
      </dgm:t>
    </dgm:pt>
    <dgm:pt modelId="{29BCEA7D-8D6E-4816-AEAB-AD0A57AA52E0}">
      <dgm:prSet phldrT="[Текст]"/>
      <dgm:spPr/>
      <dgm:t>
        <a:bodyPr/>
        <a:lstStyle/>
        <a:p>
          <a:r>
            <a:rPr lang="ru-RU" dirty="0" smtClean="0"/>
            <a:t>Гуманитарный профиль</a:t>
          </a:r>
          <a:endParaRPr lang="ru-RU" dirty="0"/>
        </a:p>
      </dgm:t>
    </dgm:pt>
    <dgm:pt modelId="{D48DF845-89E0-49C3-992C-DFEB7A392301}" type="parTrans" cxnId="{0B519A78-CCD9-4F89-AFDF-0DCC5403476C}">
      <dgm:prSet/>
      <dgm:spPr/>
      <dgm:t>
        <a:bodyPr/>
        <a:lstStyle/>
        <a:p>
          <a:endParaRPr lang="ru-RU"/>
        </a:p>
      </dgm:t>
    </dgm:pt>
    <dgm:pt modelId="{47D03A94-2B5C-4E90-9862-354461298503}" type="sibTrans" cxnId="{0B519A78-CCD9-4F89-AFDF-0DCC5403476C}">
      <dgm:prSet/>
      <dgm:spPr/>
      <dgm:t>
        <a:bodyPr/>
        <a:lstStyle/>
        <a:p>
          <a:endParaRPr lang="ru-RU"/>
        </a:p>
      </dgm:t>
    </dgm:pt>
    <dgm:pt modelId="{FA229A3E-99C4-479D-82FE-CAC606AEED7D}">
      <dgm:prSet phldrT="[Текст]"/>
      <dgm:spPr/>
      <dgm:t>
        <a:bodyPr/>
        <a:lstStyle/>
        <a:p>
          <a:r>
            <a:rPr lang="ru-RU" dirty="0" smtClean="0"/>
            <a:t>История</a:t>
          </a:r>
          <a:endParaRPr lang="ru-RU" dirty="0"/>
        </a:p>
      </dgm:t>
    </dgm:pt>
    <dgm:pt modelId="{3FCE37E7-2CFC-4147-BBC8-C330AF01676B}" type="parTrans" cxnId="{CB204BD7-F738-46B0-A9F6-CF1D18151B39}">
      <dgm:prSet/>
      <dgm:spPr/>
      <dgm:t>
        <a:bodyPr/>
        <a:lstStyle/>
        <a:p>
          <a:endParaRPr lang="ru-RU"/>
        </a:p>
      </dgm:t>
    </dgm:pt>
    <dgm:pt modelId="{70231629-522F-49C5-A2D3-5FF8681A012D}" type="sibTrans" cxnId="{CB204BD7-F738-46B0-A9F6-CF1D18151B39}">
      <dgm:prSet/>
      <dgm:spPr/>
      <dgm:t>
        <a:bodyPr/>
        <a:lstStyle/>
        <a:p>
          <a:endParaRPr lang="ru-RU"/>
        </a:p>
      </dgm:t>
    </dgm:pt>
    <dgm:pt modelId="{A54BC4BF-A0D0-4D1A-BD44-3FAA0D63C5B4}">
      <dgm:prSet phldrT="[Текст]" custT="1"/>
      <dgm:spPr/>
      <dgm:t>
        <a:bodyPr/>
        <a:lstStyle/>
        <a:p>
          <a:r>
            <a:rPr lang="ru-RU" sz="3200" dirty="0" smtClean="0"/>
            <a:t>Информатика</a:t>
          </a:r>
          <a:endParaRPr lang="ru-RU" sz="3200" dirty="0"/>
        </a:p>
      </dgm:t>
    </dgm:pt>
    <dgm:pt modelId="{9DA89BAC-AC62-4D6B-95ED-DB2A62EA79AB}" type="parTrans" cxnId="{236B694F-A015-45F6-B615-3EE057C96913}">
      <dgm:prSet/>
      <dgm:spPr/>
      <dgm:t>
        <a:bodyPr/>
        <a:lstStyle/>
        <a:p>
          <a:endParaRPr lang="ru-RU"/>
        </a:p>
      </dgm:t>
    </dgm:pt>
    <dgm:pt modelId="{06A7D6DB-970A-4F5C-9FD0-48EC3F49E32A}" type="sibTrans" cxnId="{236B694F-A015-45F6-B615-3EE057C96913}">
      <dgm:prSet/>
      <dgm:spPr/>
      <dgm:t>
        <a:bodyPr/>
        <a:lstStyle/>
        <a:p>
          <a:endParaRPr lang="ru-RU"/>
        </a:p>
      </dgm:t>
    </dgm:pt>
    <dgm:pt modelId="{B1614E07-D50A-44AC-8E54-3DA94C65B0F8}">
      <dgm:prSet phldrT="[Текст]" custT="1"/>
      <dgm:spPr/>
      <dgm:t>
        <a:bodyPr/>
        <a:lstStyle/>
        <a:p>
          <a:r>
            <a:rPr lang="ru-RU" sz="3200" dirty="0" smtClean="0"/>
            <a:t>Химия</a:t>
          </a:r>
          <a:endParaRPr lang="ru-RU" sz="3200" dirty="0"/>
        </a:p>
      </dgm:t>
    </dgm:pt>
    <dgm:pt modelId="{2119079D-B422-48E1-B8A0-F3A45A331E0D}" type="parTrans" cxnId="{323E9121-DC80-4BA4-B879-756CD0582ADA}">
      <dgm:prSet/>
      <dgm:spPr/>
      <dgm:t>
        <a:bodyPr/>
        <a:lstStyle/>
        <a:p>
          <a:endParaRPr lang="ru-RU"/>
        </a:p>
      </dgm:t>
    </dgm:pt>
    <dgm:pt modelId="{EEE9E68F-3496-400B-B41A-E906AB4B860F}" type="sibTrans" cxnId="{323E9121-DC80-4BA4-B879-756CD0582ADA}">
      <dgm:prSet/>
      <dgm:spPr/>
      <dgm:t>
        <a:bodyPr/>
        <a:lstStyle/>
        <a:p>
          <a:endParaRPr lang="ru-RU"/>
        </a:p>
      </dgm:t>
    </dgm:pt>
    <dgm:pt modelId="{55676CC8-2447-418C-9745-9740442A719B}">
      <dgm:prSet phldrT="[Текст]" custT="1"/>
      <dgm:spPr/>
      <dgm:t>
        <a:bodyPr/>
        <a:lstStyle/>
        <a:p>
          <a:r>
            <a:rPr lang="ru-RU" sz="3200" dirty="0" smtClean="0"/>
            <a:t>Профильная математика</a:t>
          </a:r>
          <a:endParaRPr lang="ru-RU" sz="3200" dirty="0"/>
        </a:p>
      </dgm:t>
    </dgm:pt>
    <dgm:pt modelId="{186EE931-B4B3-43EB-BD52-4D8594CE1588}" type="parTrans" cxnId="{180EC373-5664-492A-BDA6-1A0AAD2E8F18}">
      <dgm:prSet/>
      <dgm:spPr/>
      <dgm:t>
        <a:bodyPr/>
        <a:lstStyle/>
        <a:p>
          <a:endParaRPr lang="ru-RU"/>
        </a:p>
      </dgm:t>
    </dgm:pt>
    <dgm:pt modelId="{996E408C-DECC-435A-B37A-F6ED4B2FDC87}" type="sibTrans" cxnId="{180EC373-5664-492A-BDA6-1A0AAD2E8F18}">
      <dgm:prSet/>
      <dgm:spPr/>
      <dgm:t>
        <a:bodyPr/>
        <a:lstStyle/>
        <a:p>
          <a:endParaRPr lang="ru-RU"/>
        </a:p>
      </dgm:t>
    </dgm:pt>
    <dgm:pt modelId="{3608CB21-5ABF-49BA-8AA4-7F64604C49B9}">
      <dgm:prSet phldrT="[Текст]"/>
      <dgm:spPr/>
      <dgm:t>
        <a:bodyPr/>
        <a:lstStyle/>
        <a:p>
          <a:r>
            <a:rPr lang="ru-RU" dirty="0" smtClean="0"/>
            <a:t>Обществознание</a:t>
          </a:r>
          <a:endParaRPr lang="ru-RU" dirty="0"/>
        </a:p>
      </dgm:t>
    </dgm:pt>
    <dgm:pt modelId="{C6672E73-48A2-4539-A798-3A48F6AE0F70}" type="parTrans" cxnId="{8AB72414-818B-4A63-9061-55330B8159FD}">
      <dgm:prSet/>
      <dgm:spPr/>
      <dgm:t>
        <a:bodyPr/>
        <a:lstStyle/>
        <a:p>
          <a:endParaRPr lang="ru-RU"/>
        </a:p>
      </dgm:t>
    </dgm:pt>
    <dgm:pt modelId="{060DB65F-68C8-4D26-80EA-C59D31555DF2}" type="sibTrans" cxnId="{8AB72414-818B-4A63-9061-55330B8159FD}">
      <dgm:prSet/>
      <dgm:spPr/>
      <dgm:t>
        <a:bodyPr/>
        <a:lstStyle/>
        <a:p>
          <a:endParaRPr lang="ru-RU"/>
        </a:p>
      </dgm:t>
    </dgm:pt>
    <dgm:pt modelId="{B61FDD70-6F09-49E6-AA06-38E6B2DFEBA9}">
      <dgm:prSet phldrT="[Текст]"/>
      <dgm:spPr/>
      <dgm:t>
        <a:bodyPr/>
        <a:lstStyle/>
        <a:p>
          <a:r>
            <a:rPr lang="ru-RU" dirty="0" smtClean="0"/>
            <a:t>Право</a:t>
          </a:r>
          <a:endParaRPr lang="ru-RU" dirty="0"/>
        </a:p>
      </dgm:t>
    </dgm:pt>
    <dgm:pt modelId="{C8078F76-BE05-40CE-B950-8CBCB437D8E4}" type="parTrans" cxnId="{4585ABE4-6498-4A75-B6AE-BE276A92EB43}">
      <dgm:prSet/>
      <dgm:spPr/>
      <dgm:t>
        <a:bodyPr/>
        <a:lstStyle/>
        <a:p>
          <a:endParaRPr lang="ru-RU"/>
        </a:p>
      </dgm:t>
    </dgm:pt>
    <dgm:pt modelId="{D60DE50D-1F4D-45E1-85F5-C77BF2A90AAC}" type="sibTrans" cxnId="{4585ABE4-6498-4A75-B6AE-BE276A92EB43}">
      <dgm:prSet/>
      <dgm:spPr/>
      <dgm:t>
        <a:bodyPr/>
        <a:lstStyle/>
        <a:p>
          <a:endParaRPr lang="ru-RU"/>
        </a:p>
      </dgm:t>
    </dgm:pt>
    <dgm:pt modelId="{05B7924A-4452-42C9-8DB1-C339261B914D}">
      <dgm:prSet phldrT="[Текст]"/>
      <dgm:spPr/>
      <dgm:t>
        <a:bodyPr/>
        <a:lstStyle/>
        <a:p>
          <a:r>
            <a:rPr lang="ru-RU" dirty="0" smtClean="0"/>
            <a:t>Экономика</a:t>
          </a:r>
          <a:endParaRPr lang="ru-RU" dirty="0"/>
        </a:p>
      </dgm:t>
    </dgm:pt>
    <dgm:pt modelId="{F5EB1CAC-8D34-4631-AE29-B7A62150EEA7}" type="parTrans" cxnId="{3D7A75E3-8323-47D7-95AB-E9146F225916}">
      <dgm:prSet/>
      <dgm:spPr/>
      <dgm:t>
        <a:bodyPr/>
        <a:lstStyle/>
        <a:p>
          <a:endParaRPr lang="ru-RU"/>
        </a:p>
      </dgm:t>
    </dgm:pt>
    <dgm:pt modelId="{C4360DF3-31A0-46C3-8831-2EC8E7F4CAC1}" type="sibTrans" cxnId="{3D7A75E3-8323-47D7-95AB-E9146F225916}">
      <dgm:prSet/>
      <dgm:spPr/>
      <dgm:t>
        <a:bodyPr/>
        <a:lstStyle/>
        <a:p>
          <a:endParaRPr lang="ru-RU"/>
        </a:p>
      </dgm:t>
    </dgm:pt>
    <dgm:pt modelId="{2C0CDF51-37C1-44A8-B170-4164EFB1876E}" type="pres">
      <dgm:prSet presAssocID="{94D66B51-3CD6-4B61-A498-0939C9D8F93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0B3747-F41F-4E40-A746-0951B7E9F911}" type="pres">
      <dgm:prSet presAssocID="{C1E9F539-3E32-4F86-8FE8-1DF0DC1146BA}" presName="compositeNode" presStyleCnt="0">
        <dgm:presLayoutVars>
          <dgm:bulletEnabled val="1"/>
        </dgm:presLayoutVars>
      </dgm:prSet>
      <dgm:spPr/>
    </dgm:pt>
    <dgm:pt modelId="{694E5667-4C9F-482C-80EC-63FB83CD9F56}" type="pres">
      <dgm:prSet presAssocID="{C1E9F539-3E32-4F86-8FE8-1DF0DC1146BA}" presName="image" presStyleLbl="fgImgPlace1" presStyleIdx="0" presStyleCnt="3" custScaleX="175978" custScaleY="123369" custLinFactNeighborX="24618" custLinFactNeighborY="-2247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81ED2A5-4121-486E-81FA-1D4D8336C757}" type="pres">
      <dgm:prSet presAssocID="{C1E9F539-3E32-4F86-8FE8-1DF0DC1146BA}" presName="childNode" presStyleLbl="node1" presStyleIdx="0" presStyleCnt="3" custScaleX="129540" custLinFactNeighborX="17434" custLinFactNeighborY="3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2FC5D-1A72-4716-8C09-89E1D3201FE4}" type="pres">
      <dgm:prSet presAssocID="{C1E9F539-3E32-4F86-8FE8-1DF0DC1146BA}" presName="parentNode" presStyleLbl="revTx" presStyleIdx="0" presStyleCnt="3" custLinFactNeighborX="12339" custLinFactNeighborY="53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6F383-5327-49CA-9347-0ECD06BB4527}" type="pres">
      <dgm:prSet presAssocID="{330CBA22-4B46-4A32-B8BC-B95E96D48838}" presName="sibTrans" presStyleCnt="0"/>
      <dgm:spPr/>
    </dgm:pt>
    <dgm:pt modelId="{7A833F46-8EED-4A29-A487-EAC338F1442B}" type="pres">
      <dgm:prSet presAssocID="{66631C40-2DF3-4DDD-B3E3-0FDE4BE37281}" presName="compositeNode" presStyleCnt="0">
        <dgm:presLayoutVars>
          <dgm:bulletEnabled val="1"/>
        </dgm:presLayoutVars>
      </dgm:prSet>
      <dgm:spPr/>
    </dgm:pt>
    <dgm:pt modelId="{A731522B-0C43-4182-8B10-D4A190457EC9}" type="pres">
      <dgm:prSet presAssocID="{66631C40-2DF3-4DDD-B3E3-0FDE4BE37281}" presName="image" presStyleLbl="fgImgPlace1" presStyleIdx="1" presStyleCnt="3" custScaleX="143177" custScaleY="147718" custLinFactNeighborX="-3217" custLinFactNeighborY="-24129"/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500" l="100" r="10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B540554-F8CC-450D-9591-C80DD9CE85A8}" type="pres">
      <dgm:prSet presAssocID="{66631C40-2DF3-4DDD-B3E3-0FDE4BE37281}" presName="childNode" presStyleLbl="node1" presStyleIdx="1" presStyleCnt="3" custScaleX="125128" custScaleY="96210" custLinFactNeighborX="15478" custLinFactNeighborY="-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ACD83-736E-45BC-A228-0F86C52DD5C3}" type="pres">
      <dgm:prSet presAssocID="{66631C40-2DF3-4DDD-B3E3-0FDE4BE37281}" presName="parentNode" presStyleLbl="revTx" presStyleIdx="1" presStyleCnt="3" custLinFactNeighborX="33599" custLinFactNeighborY="62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21AA1-AB3A-4D07-AF67-195BFEC2D970}" type="pres">
      <dgm:prSet presAssocID="{2DA34E75-69A7-49D8-8903-CC6D6EDBD76B}" presName="sibTrans" presStyleCnt="0"/>
      <dgm:spPr/>
    </dgm:pt>
    <dgm:pt modelId="{4BF3C646-2F73-40A3-B28A-66D1B93A4C1B}" type="pres">
      <dgm:prSet presAssocID="{29BCEA7D-8D6E-4816-AEAB-AD0A57AA52E0}" presName="compositeNode" presStyleCnt="0">
        <dgm:presLayoutVars>
          <dgm:bulletEnabled val="1"/>
        </dgm:presLayoutVars>
      </dgm:prSet>
      <dgm:spPr/>
    </dgm:pt>
    <dgm:pt modelId="{D71B48C8-E693-4B84-A3B6-A39D5659EB13}" type="pres">
      <dgm:prSet presAssocID="{29BCEA7D-8D6E-4816-AEAB-AD0A57AA52E0}" presName="image" presStyleLbl="fgImgPlace1" presStyleIdx="2" presStyleCnt="3" custScaleX="158067" custScaleY="141263" custLinFactNeighborX="-10059" custLinFactNeighborY="-19578"/>
      <dgm:spPr>
        <a:blipFill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0985417-264B-49D6-8E60-0A552957FC89}" type="pres">
      <dgm:prSet presAssocID="{29BCEA7D-8D6E-4816-AEAB-AD0A57AA52E0}" presName="childNode" presStyleLbl="node1" presStyleIdx="2" presStyleCnt="3" custScaleX="116261" custScaleY="94119" custLinFactNeighborX="-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1D2AC-C56F-4882-B893-4149B9C553CB}" type="pres">
      <dgm:prSet presAssocID="{29BCEA7D-8D6E-4816-AEAB-AD0A57AA52E0}" presName="parentNode" presStyleLbl="revTx" presStyleIdx="2" presStyleCnt="3" custLinFactNeighborX="-48898" custLinFactNeighborY="55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5DA89D-0631-4AF7-8ECF-15BF22EFDFC1}" type="presOf" srcId="{29BCEA7D-8D6E-4816-AEAB-AD0A57AA52E0}" destId="{8021D2AC-C56F-4882-B893-4149B9C553CB}" srcOrd="0" destOrd="0" presId="urn:microsoft.com/office/officeart/2005/8/layout/hList2"/>
    <dgm:cxn modelId="{E6A40E5F-C5D4-4502-AA3B-EEFB190BB338}" type="presOf" srcId="{3608CB21-5ABF-49BA-8AA4-7F64604C49B9}" destId="{10985417-264B-49D6-8E60-0A552957FC89}" srcOrd="0" destOrd="1" presId="urn:microsoft.com/office/officeart/2005/8/layout/hList2"/>
    <dgm:cxn modelId="{87CB695C-A931-4F2B-8B5A-46200011390A}" srcId="{66631C40-2DF3-4DDD-B3E3-0FDE4BE37281}" destId="{29026292-AD2E-4F5A-A0D1-003F09FEEF56}" srcOrd="0" destOrd="0" parTransId="{A8F6C061-2076-4F4E-819B-A4EBF310FE6E}" sibTransId="{177CD972-2EA2-4208-AD5E-210FFFDE1A42}"/>
    <dgm:cxn modelId="{A9F02756-8384-4827-952A-1E6D69DE04F4}" type="presOf" srcId="{E123A105-E956-490A-9580-BCEA406CC2F9}" destId="{5B540554-F8CC-450D-9591-C80DD9CE85A8}" srcOrd="0" destOrd="2" presId="urn:microsoft.com/office/officeart/2005/8/layout/hList2"/>
    <dgm:cxn modelId="{9322EC8C-4A4A-45D9-BFE9-40A1530E4EC0}" type="presOf" srcId="{94D66B51-3CD6-4B61-A498-0939C9D8F93C}" destId="{2C0CDF51-37C1-44A8-B170-4164EFB1876E}" srcOrd="0" destOrd="0" presId="urn:microsoft.com/office/officeart/2005/8/layout/hList2"/>
    <dgm:cxn modelId="{0B519A78-CCD9-4F89-AFDF-0DCC5403476C}" srcId="{94D66B51-3CD6-4B61-A498-0939C9D8F93C}" destId="{29BCEA7D-8D6E-4816-AEAB-AD0A57AA52E0}" srcOrd="2" destOrd="0" parTransId="{D48DF845-89E0-49C3-992C-DFEB7A392301}" sibTransId="{47D03A94-2B5C-4E90-9862-354461298503}"/>
    <dgm:cxn modelId="{8AB72414-818B-4A63-9061-55330B8159FD}" srcId="{29BCEA7D-8D6E-4816-AEAB-AD0A57AA52E0}" destId="{3608CB21-5ABF-49BA-8AA4-7F64604C49B9}" srcOrd="1" destOrd="0" parTransId="{C6672E73-48A2-4539-A798-3A48F6AE0F70}" sibTransId="{060DB65F-68C8-4D26-80EA-C59D31555DF2}"/>
    <dgm:cxn modelId="{D2A57EF6-C134-40DB-8F09-1B75EEF23FCD}" srcId="{C1E9F539-3E32-4F86-8FE8-1DF0DC1146BA}" destId="{B40AA847-E0FD-4279-8335-3CA7D5DE9B5C}" srcOrd="1" destOrd="0" parTransId="{0CAB771B-E89D-4842-A5ED-B34C62985892}" sibTransId="{711ABA4B-7A76-4CC2-AEA7-8B9714484E2D}"/>
    <dgm:cxn modelId="{BADA84C7-63D6-47E9-A201-45DE17EF6E5E}" type="presOf" srcId="{66631C40-2DF3-4DDD-B3E3-0FDE4BE37281}" destId="{BCDACD83-736E-45BC-A228-0F86C52DD5C3}" srcOrd="0" destOrd="0" presId="urn:microsoft.com/office/officeart/2005/8/layout/hList2"/>
    <dgm:cxn modelId="{FF84B929-989E-41E8-BE30-0EBC49B8299A}" type="presOf" srcId="{B40AA847-E0FD-4279-8335-3CA7D5DE9B5C}" destId="{681ED2A5-4121-486E-81FA-1D4D8336C757}" srcOrd="0" destOrd="1" presId="urn:microsoft.com/office/officeart/2005/8/layout/hList2"/>
    <dgm:cxn modelId="{236B694F-A015-45F6-B615-3EE057C96913}" srcId="{C1E9F539-3E32-4F86-8FE8-1DF0DC1146BA}" destId="{A54BC4BF-A0D0-4D1A-BD44-3FAA0D63C5B4}" srcOrd="2" destOrd="0" parTransId="{9DA89BAC-AC62-4D6B-95ED-DB2A62EA79AB}" sibTransId="{06A7D6DB-970A-4F5C-9FD0-48EC3F49E32A}"/>
    <dgm:cxn modelId="{63022133-3D51-4EF6-B90A-2819B3F4BBA2}" type="presOf" srcId="{C1E9F539-3E32-4F86-8FE8-1DF0DC1146BA}" destId="{9012FC5D-1A72-4716-8C09-89E1D3201FE4}" srcOrd="0" destOrd="0" presId="urn:microsoft.com/office/officeart/2005/8/layout/hList2"/>
    <dgm:cxn modelId="{180EC373-5664-492A-BDA6-1A0AAD2E8F18}" srcId="{66631C40-2DF3-4DDD-B3E3-0FDE4BE37281}" destId="{55676CC8-2447-418C-9745-9740442A719B}" srcOrd="3" destOrd="0" parTransId="{186EE931-B4B3-43EB-BD52-4D8594CE1588}" sibTransId="{996E408C-DECC-435A-B37A-F6ED4B2FDC87}"/>
    <dgm:cxn modelId="{64CE97D4-69BF-4419-BF2B-485F9C9AF719}" type="presOf" srcId="{FA229A3E-99C4-479D-82FE-CAC606AEED7D}" destId="{10985417-264B-49D6-8E60-0A552957FC89}" srcOrd="0" destOrd="0" presId="urn:microsoft.com/office/officeart/2005/8/layout/hList2"/>
    <dgm:cxn modelId="{323E9121-DC80-4BA4-B879-756CD0582ADA}" srcId="{66631C40-2DF3-4DDD-B3E3-0FDE4BE37281}" destId="{B1614E07-D50A-44AC-8E54-3DA94C65B0F8}" srcOrd="1" destOrd="0" parTransId="{2119079D-B422-48E1-B8A0-F3A45A331E0D}" sibTransId="{EEE9E68F-3496-400B-B41A-E906AB4B860F}"/>
    <dgm:cxn modelId="{A20FB344-33CC-463D-ACD3-DF24115C33A2}" type="presOf" srcId="{29026292-AD2E-4F5A-A0D1-003F09FEEF56}" destId="{5B540554-F8CC-450D-9591-C80DD9CE85A8}" srcOrd="0" destOrd="0" presId="urn:microsoft.com/office/officeart/2005/8/layout/hList2"/>
    <dgm:cxn modelId="{AF45DB7F-4D13-4810-BDFF-AC72DB723B3C}" srcId="{94D66B51-3CD6-4B61-A498-0939C9D8F93C}" destId="{66631C40-2DF3-4DDD-B3E3-0FDE4BE37281}" srcOrd="1" destOrd="0" parTransId="{FEDCCB33-F849-4680-BCF3-A4A64B1B6D0D}" sibTransId="{2DA34E75-69A7-49D8-8903-CC6D6EDBD76B}"/>
    <dgm:cxn modelId="{28EB20CD-AFFF-459E-86A6-0024BA45EA07}" type="presOf" srcId="{ACB8047A-D4A6-4A26-AC1A-B92B33A5F73F}" destId="{681ED2A5-4121-486E-81FA-1D4D8336C757}" srcOrd="0" destOrd="0" presId="urn:microsoft.com/office/officeart/2005/8/layout/hList2"/>
    <dgm:cxn modelId="{F743986C-248A-4359-BA90-42125581F3F4}" type="presOf" srcId="{B61FDD70-6F09-49E6-AA06-38E6B2DFEBA9}" destId="{10985417-264B-49D6-8E60-0A552957FC89}" srcOrd="0" destOrd="2" presId="urn:microsoft.com/office/officeart/2005/8/layout/hList2"/>
    <dgm:cxn modelId="{CB204BD7-F738-46B0-A9F6-CF1D18151B39}" srcId="{29BCEA7D-8D6E-4816-AEAB-AD0A57AA52E0}" destId="{FA229A3E-99C4-479D-82FE-CAC606AEED7D}" srcOrd="0" destOrd="0" parTransId="{3FCE37E7-2CFC-4147-BBC8-C330AF01676B}" sibTransId="{70231629-522F-49C5-A2D3-5FF8681A012D}"/>
    <dgm:cxn modelId="{6EC10C7B-F71A-48D6-9485-B2E658590E57}" type="presOf" srcId="{55676CC8-2447-418C-9745-9740442A719B}" destId="{5B540554-F8CC-450D-9591-C80DD9CE85A8}" srcOrd="0" destOrd="3" presId="urn:microsoft.com/office/officeart/2005/8/layout/hList2"/>
    <dgm:cxn modelId="{4FEC6B6C-2565-4260-B792-DFE2D1670E5B}" srcId="{C1E9F539-3E32-4F86-8FE8-1DF0DC1146BA}" destId="{ACB8047A-D4A6-4A26-AC1A-B92B33A5F73F}" srcOrd="0" destOrd="0" parTransId="{98ED57DD-E492-428C-85D5-3CF1BBCE245F}" sibTransId="{684E3D90-18F4-4FA5-8A2B-ED2057F09A5E}"/>
    <dgm:cxn modelId="{BB005110-8908-47A2-933A-EFDF741D3618}" type="presOf" srcId="{B1614E07-D50A-44AC-8E54-3DA94C65B0F8}" destId="{5B540554-F8CC-450D-9591-C80DD9CE85A8}" srcOrd="0" destOrd="1" presId="urn:microsoft.com/office/officeart/2005/8/layout/hList2"/>
    <dgm:cxn modelId="{CD69361E-0B37-49DD-9D75-4148BF8B7D2F}" type="presOf" srcId="{A54BC4BF-A0D0-4D1A-BD44-3FAA0D63C5B4}" destId="{681ED2A5-4121-486E-81FA-1D4D8336C757}" srcOrd="0" destOrd="2" presId="urn:microsoft.com/office/officeart/2005/8/layout/hList2"/>
    <dgm:cxn modelId="{3D7A75E3-8323-47D7-95AB-E9146F225916}" srcId="{29BCEA7D-8D6E-4816-AEAB-AD0A57AA52E0}" destId="{05B7924A-4452-42C9-8DB1-C339261B914D}" srcOrd="3" destOrd="0" parTransId="{F5EB1CAC-8D34-4631-AE29-B7A62150EEA7}" sibTransId="{C4360DF3-31A0-46C3-8831-2EC8E7F4CAC1}"/>
    <dgm:cxn modelId="{96D6B60D-6247-44CF-BB3D-8F1DFA3B9BA8}" srcId="{94D66B51-3CD6-4B61-A498-0939C9D8F93C}" destId="{C1E9F539-3E32-4F86-8FE8-1DF0DC1146BA}" srcOrd="0" destOrd="0" parTransId="{E01DB599-AC4B-4B07-8B76-94FCA6FCA3D5}" sibTransId="{330CBA22-4B46-4A32-B8BC-B95E96D48838}"/>
    <dgm:cxn modelId="{4585ABE4-6498-4A75-B6AE-BE276A92EB43}" srcId="{29BCEA7D-8D6E-4816-AEAB-AD0A57AA52E0}" destId="{B61FDD70-6F09-49E6-AA06-38E6B2DFEBA9}" srcOrd="2" destOrd="0" parTransId="{C8078F76-BE05-40CE-B950-8CBCB437D8E4}" sibTransId="{D60DE50D-1F4D-45E1-85F5-C77BF2A90AAC}"/>
    <dgm:cxn modelId="{FD881C9D-2EC3-4B1D-9CF2-F06F706F32C0}" type="presOf" srcId="{05B7924A-4452-42C9-8DB1-C339261B914D}" destId="{10985417-264B-49D6-8E60-0A552957FC89}" srcOrd="0" destOrd="3" presId="urn:microsoft.com/office/officeart/2005/8/layout/hList2"/>
    <dgm:cxn modelId="{B40ACE30-9541-4836-98DF-1690F7D2603C}" srcId="{66631C40-2DF3-4DDD-B3E3-0FDE4BE37281}" destId="{E123A105-E956-490A-9580-BCEA406CC2F9}" srcOrd="2" destOrd="0" parTransId="{7A5B90AA-1F67-41D7-B017-B48D8F08C6ED}" sibTransId="{018D619B-FB7D-46E0-863E-47CD3A6BC0AA}"/>
    <dgm:cxn modelId="{9C45AD51-EDA4-46BE-A912-5D6CA9E068E3}" type="presParOf" srcId="{2C0CDF51-37C1-44A8-B170-4164EFB1876E}" destId="{D30B3747-F41F-4E40-A746-0951B7E9F911}" srcOrd="0" destOrd="0" presId="urn:microsoft.com/office/officeart/2005/8/layout/hList2"/>
    <dgm:cxn modelId="{464FE727-2FE0-4A48-858F-AF0C3333224C}" type="presParOf" srcId="{D30B3747-F41F-4E40-A746-0951B7E9F911}" destId="{694E5667-4C9F-482C-80EC-63FB83CD9F56}" srcOrd="0" destOrd="0" presId="urn:microsoft.com/office/officeart/2005/8/layout/hList2"/>
    <dgm:cxn modelId="{98D86B12-9D55-4384-BEEA-A66CA48E136D}" type="presParOf" srcId="{D30B3747-F41F-4E40-A746-0951B7E9F911}" destId="{681ED2A5-4121-486E-81FA-1D4D8336C757}" srcOrd="1" destOrd="0" presId="urn:microsoft.com/office/officeart/2005/8/layout/hList2"/>
    <dgm:cxn modelId="{6A49BE6F-CD55-4C74-BBC2-0D58183B761E}" type="presParOf" srcId="{D30B3747-F41F-4E40-A746-0951B7E9F911}" destId="{9012FC5D-1A72-4716-8C09-89E1D3201FE4}" srcOrd="2" destOrd="0" presId="urn:microsoft.com/office/officeart/2005/8/layout/hList2"/>
    <dgm:cxn modelId="{84601492-705B-4343-BE95-2E56DF06407D}" type="presParOf" srcId="{2C0CDF51-37C1-44A8-B170-4164EFB1876E}" destId="{6126F383-5327-49CA-9347-0ECD06BB4527}" srcOrd="1" destOrd="0" presId="urn:microsoft.com/office/officeart/2005/8/layout/hList2"/>
    <dgm:cxn modelId="{18C301A7-42B3-468C-AA24-16751A07D696}" type="presParOf" srcId="{2C0CDF51-37C1-44A8-B170-4164EFB1876E}" destId="{7A833F46-8EED-4A29-A487-EAC338F1442B}" srcOrd="2" destOrd="0" presId="urn:microsoft.com/office/officeart/2005/8/layout/hList2"/>
    <dgm:cxn modelId="{869B90BB-34C5-4670-9D91-AA302C824701}" type="presParOf" srcId="{7A833F46-8EED-4A29-A487-EAC338F1442B}" destId="{A731522B-0C43-4182-8B10-D4A190457EC9}" srcOrd="0" destOrd="0" presId="urn:microsoft.com/office/officeart/2005/8/layout/hList2"/>
    <dgm:cxn modelId="{EB13CEB9-F01B-4C5E-AD7A-16C7D0F44FC0}" type="presParOf" srcId="{7A833F46-8EED-4A29-A487-EAC338F1442B}" destId="{5B540554-F8CC-450D-9591-C80DD9CE85A8}" srcOrd="1" destOrd="0" presId="urn:microsoft.com/office/officeart/2005/8/layout/hList2"/>
    <dgm:cxn modelId="{24EB20E9-380C-4CE9-A248-6D8B34B568B9}" type="presParOf" srcId="{7A833F46-8EED-4A29-A487-EAC338F1442B}" destId="{BCDACD83-736E-45BC-A228-0F86C52DD5C3}" srcOrd="2" destOrd="0" presId="urn:microsoft.com/office/officeart/2005/8/layout/hList2"/>
    <dgm:cxn modelId="{DA7DB497-EA17-4F0F-A3A1-DD87D6A2514B}" type="presParOf" srcId="{2C0CDF51-37C1-44A8-B170-4164EFB1876E}" destId="{B5E21AA1-AB3A-4D07-AF67-195BFEC2D970}" srcOrd="3" destOrd="0" presId="urn:microsoft.com/office/officeart/2005/8/layout/hList2"/>
    <dgm:cxn modelId="{8B23D67F-E262-412F-96D9-491DCAD2D235}" type="presParOf" srcId="{2C0CDF51-37C1-44A8-B170-4164EFB1876E}" destId="{4BF3C646-2F73-40A3-B28A-66D1B93A4C1B}" srcOrd="4" destOrd="0" presId="urn:microsoft.com/office/officeart/2005/8/layout/hList2"/>
    <dgm:cxn modelId="{B9E70FE2-4687-4C76-88AD-BDA4573CC238}" type="presParOf" srcId="{4BF3C646-2F73-40A3-B28A-66D1B93A4C1B}" destId="{D71B48C8-E693-4B84-A3B6-A39D5659EB13}" srcOrd="0" destOrd="0" presId="urn:microsoft.com/office/officeart/2005/8/layout/hList2"/>
    <dgm:cxn modelId="{6EB9B8A2-0043-4C10-9085-F52259822A0D}" type="presParOf" srcId="{4BF3C646-2F73-40A3-B28A-66D1B93A4C1B}" destId="{10985417-264B-49D6-8E60-0A552957FC89}" srcOrd="1" destOrd="0" presId="urn:microsoft.com/office/officeart/2005/8/layout/hList2"/>
    <dgm:cxn modelId="{F1C201B7-21D8-4B32-9FCD-5A5E2F7BF68C}" type="presParOf" srcId="{4BF3C646-2F73-40A3-B28A-66D1B93A4C1B}" destId="{8021D2AC-C56F-4882-B893-4149B9C553C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2FC5D-1A72-4716-8C09-89E1D3201FE4}">
      <dsp:nvSpPr>
        <dsp:cNvPr id="0" name=""/>
        <dsp:cNvSpPr/>
      </dsp:nvSpPr>
      <dsp:spPr>
        <a:xfrm rot="16200000">
          <a:off x="-1794481" y="3396518"/>
          <a:ext cx="4780581" cy="49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5939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Технологический профиль</a:t>
          </a:r>
          <a:endParaRPr lang="ru-RU" sz="2600" kern="1200" dirty="0"/>
        </a:p>
      </dsp:txBody>
      <dsp:txXfrm>
        <a:off x="-1794481" y="3396518"/>
        <a:ext cx="4780581" cy="494292"/>
      </dsp:txXfrm>
    </dsp:sp>
    <dsp:sp modelId="{681ED2A5-4121-486E-81FA-1D4D8336C757}">
      <dsp:nvSpPr>
        <dsp:cNvPr id="0" name=""/>
        <dsp:cNvSpPr/>
      </dsp:nvSpPr>
      <dsp:spPr>
        <a:xfrm>
          <a:off x="847555" y="1181474"/>
          <a:ext cx="3189407" cy="47805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435939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Профильная математика 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Физика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Информатика</a:t>
          </a:r>
          <a:endParaRPr lang="ru-RU" sz="3200" kern="1200" dirty="0"/>
        </a:p>
      </dsp:txBody>
      <dsp:txXfrm>
        <a:off x="847555" y="1181474"/>
        <a:ext cx="3189407" cy="4780581"/>
      </dsp:txXfrm>
    </dsp:sp>
    <dsp:sp modelId="{694E5667-4C9F-482C-80EC-63FB83CD9F56}">
      <dsp:nvSpPr>
        <dsp:cNvPr id="0" name=""/>
        <dsp:cNvSpPr/>
      </dsp:nvSpPr>
      <dsp:spPr>
        <a:xfrm>
          <a:off x="155488" y="7853"/>
          <a:ext cx="1739693" cy="121960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ACD83-736E-45BC-A228-0F86C52DD5C3}">
      <dsp:nvSpPr>
        <dsp:cNvPr id="0" name=""/>
        <dsp:cNvSpPr/>
      </dsp:nvSpPr>
      <dsp:spPr>
        <a:xfrm rot="16200000">
          <a:off x="2483999" y="3491513"/>
          <a:ext cx="4780581" cy="49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5939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Естественнонаучный профиль</a:t>
          </a:r>
          <a:endParaRPr lang="ru-RU" sz="2600" kern="1200" dirty="0"/>
        </a:p>
      </dsp:txBody>
      <dsp:txXfrm>
        <a:off x="2483999" y="3491513"/>
        <a:ext cx="4780581" cy="494292"/>
      </dsp:txXfrm>
    </dsp:sp>
    <dsp:sp modelId="{5B540554-F8CC-450D-9591-C80DD9CE85A8}">
      <dsp:nvSpPr>
        <dsp:cNvPr id="0" name=""/>
        <dsp:cNvSpPr/>
      </dsp:nvSpPr>
      <dsp:spPr>
        <a:xfrm>
          <a:off x="5027105" y="1191685"/>
          <a:ext cx="3080779" cy="4599397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435939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Биология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Химия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Физика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Профильная математика</a:t>
          </a:r>
          <a:endParaRPr lang="ru-RU" sz="3200" kern="1200" dirty="0"/>
        </a:p>
      </dsp:txBody>
      <dsp:txXfrm>
        <a:off x="5027105" y="1191685"/>
        <a:ext cx="3080779" cy="4599397"/>
      </dsp:txXfrm>
    </dsp:sp>
    <dsp:sp modelId="{A731522B-0C43-4182-8B10-D4A190457EC9}">
      <dsp:nvSpPr>
        <dsp:cNvPr id="0" name=""/>
        <dsp:cNvSpPr/>
      </dsp:nvSpPr>
      <dsp:spPr>
        <a:xfrm>
          <a:off x="4215843" y="0"/>
          <a:ext cx="1415427" cy="1460318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500" l="100" r="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1D2AC-C56F-4882-B893-4149B9C553CB}">
      <dsp:nvSpPr>
        <dsp:cNvPr id="0" name=""/>
        <dsp:cNvSpPr/>
      </dsp:nvSpPr>
      <dsp:spPr>
        <a:xfrm rot="16200000">
          <a:off x="6268904" y="3491513"/>
          <a:ext cx="4780581" cy="49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5939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Гуманитарный профиль</a:t>
          </a:r>
          <a:endParaRPr lang="ru-RU" sz="2600" kern="1200" dirty="0"/>
        </a:p>
      </dsp:txBody>
      <dsp:txXfrm>
        <a:off x="6268904" y="3491513"/>
        <a:ext cx="4780581" cy="494292"/>
      </dsp:txXfrm>
    </dsp:sp>
    <dsp:sp modelId="{10985417-264B-49D6-8E60-0A552957FC89}">
      <dsp:nvSpPr>
        <dsp:cNvPr id="0" name=""/>
        <dsp:cNvSpPr/>
      </dsp:nvSpPr>
      <dsp:spPr>
        <a:xfrm>
          <a:off x="8923288" y="1227017"/>
          <a:ext cx="2862465" cy="449943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435939" rIns="213360" bIns="21336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История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Обществознание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Право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Экономика</a:t>
          </a:r>
          <a:endParaRPr lang="ru-RU" sz="2300" kern="1200" dirty="0"/>
        </a:p>
      </dsp:txBody>
      <dsp:txXfrm>
        <a:off x="8923288" y="1227017"/>
        <a:ext cx="2862465" cy="4499435"/>
      </dsp:txXfrm>
    </dsp:sp>
    <dsp:sp modelId="{D71B48C8-E693-4B84-A3B6-A39D5659EB13}">
      <dsp:nvSpPr>
        <dsp:cNvPr id="0" name=""/>
        <dsp:cNvSpPr/>
      </dsp:nvSpPr>
      <dsp:spPr>
        <a:xfrm>
          <a:off x="8267285" y="36472"/>
          <a:ext cx="1562627" cy="1396505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500" cy="50157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6" y="1"/>
            <a:ext cx="2984500" cy="50157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3C805B8-0232-4ADC-AA38-2316D4B089C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143"/>
            <a:ext cx="2984500" cy="50157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6" y="9517143"/>
            <a:ext cx="2984500" cy="50157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678F7A5-329F-40BF-AC9B-C4A397BA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77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3498" y="2160573"/>
            <a:ext cx="7441975" cy="178024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5944" y="5349917"/>
            <a:ext cx="6980729" cy="727201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0C5-FF6A-49B5-8AC8-A7AB9CAC76A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6858-C476-4513-B39D-F31649D914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705763" y="0"/>
            <a:ext cx="1486237" cy="1650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5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0C5-FF6A-49B5-8AC8-A7AB9CAC76A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6858-C476-4513-B39D-F31649D9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04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0C5-FF6A-49B5-8AC8-A7AB9CAC76A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6858-C476-4513-B39D-F31649D9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8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0C5-FF6A-49B5-8AC8-A7AB9CAC76A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6858-C476-4513-B39D-F31649D9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5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0C5-FF6A-49B5-8AC8-A7AB9CAC76A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6858-C476-4513-B39D-F31649D9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1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0C5-FF6A-49B5-8AC8-A7AB9CAC76A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6858-C476-4513-B39D-F31649D9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4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0C5-FF6A-49B5-8AC8-A7AB9CAC76A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6858-C476-4513-B39D-F31649D9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9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0C5-FF6A-49B5-8AC8-A7AB9CAC76A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6858-C476-4513-B39D-F31649D9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2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0C5-FF6A-49B5-8AC8-A7AB9CAC76A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6858-C476-4513-B39D-F31649D9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9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0C5-FF6A-49B5-8AC8-A7AB9CAC76A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6858-C476-4513-B39D-F31649D9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3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0C5-FF6A-49B5-8AC8-A7AB9CAC76A2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6858-C476-4513-B39D-F31649D91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6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934575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21EA0C5-FF6A-49B5-8AC8-A7AB9CAC76A2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</a:t>
            </a:r>
            <a:r>
              <a:rPr lang="ru-RU" dirty="0" smtClean="0"/>
              <a:t>ЧОЛИ </a:t>
            </a:r>
            <a:r>
              <a:rPr lang="en-US" dirty="0" smtClean="0"/>
              <a:t> choli74@mail.ru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96858-C476-4513-B39D-F31649D9140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24714" y="6386606"/>
            <a:ext cx="12240000" cy="492443"/>
          </a:xfrm>
          <a:prstGeom prst="rect">
            <a:avLst/>
          </a:prstGeom>
          <a:solidFill>
            <a:srgbClr val="297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Челябинский областной многопрофильный лицей-интернат для одаренных детей</a:t>
            </a:r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20" y="56227"/>
            <a:ext cx="1213452" cy="15774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05763" y="0"/>
            <a:ext cx="1486237" cy="1650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07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vk.com/chomli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un9-70.userapi.com/impf/eBzpM_AurKfUtY15mcu_Seqqw1_KvULwlsII2w/owAa5LmTTSo.jpg?size=1280x851&amp;quality=95&amp;sign=547dd9db152bca08353eda279743b14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119"/>
            <a:ext cx="12192000" cy="81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03586" y="123567"/>
            <a:ext cx="10689021" cy="63184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осударственное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 smtClean="0">
                <a:solidFill>
                  <a:srgbClr val="FF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юджетное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 smtClean="0">
                <a:solidFill>
                  <a:srgbClr val="FF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бщеобразовательное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 smtClean="0">
                <a:solidFill>
                  <a:srgbClr val="FF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чреждение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 smtClean="0">
                <a:solidFill>
                  <a:srgbClr val="FF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елябинский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 smtClean="0">
                <a:solidFill>
                  <a:srgbClr val="FF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бластной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 smtClean="0">
                <a:solidFill>
                  <a:srgbClr val="FF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ногопрофильный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 smtClean="0">
                <a:solidFill>
                  <a:srgbClr val="FF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ицей-</a:t>
            </a:r>
            <a:r>
              <a:rPr lang="ru-RU" b="1" dirty="0">
                <a:solidFill>
                  <a:srgbClr val="FF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нтернат для одарённых детей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1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59696995"/>
              </p:ext>
            </p:extLst>
          </p:nvPr>
        </p:nvGraphicFramePr>
        <p:xfrm>
          <a:off x="156519" y="156519"/>
          <a:ext cx="11722443" cy="6128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39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0" y="431800"/>
            <a:ext cx="5435600" cy="1270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ru-RU" sz="3600" dirty="0" smtClean="0">
                <a:effectLst/>
              </a:rPr>
              <a:t>Результаты регионального этапа </a:t>
            </a:r>
            <a:r>
              <a:rPr lang="ru-RU" sz="3600" dirty="0" err="1" smtClean="0">
                <a:effectLst/>
              </a:rPr>
              <a:t>ВсОШ</a:t>
            </a:r>
            <a:r>
              <a:rPr lang="ru-RU" sz="3600" dirty="0" smtClean="0">
                <a:effectLst/>
              </a:rPr>
              <a:t> 2021-2022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chool73.centerstart.ru/sites/school73.centerstart.ru/files/tmp/all-img/%D0%9E%D0%BB%D0%B8%D0%BC%D0%BF%D0%B8%D0%B0%D0%B4%D1%8B_%D0%BB%D0%BE%D0%B3%D0%BE%D1%82%D0%B8%D0%BF%20%D0%92%D1%81%D0%9E%D0%A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3751" r="13255" b="25351"/>
          <a:stretch/>
        </p:blipFill>
        <p:spPr bwMode="auto">
          <a:xfrm>
            <a:off x="241299" y="180100"/>
            <a:ext cx="4127501" cy="19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509813"/>
              </p:ext>
            </p:extLst>
          </p:nvPr>
        </p:nvGraphicFramePr>
        <p:xfrm>
          <a:off x="1841500" y="2057400"/>
          <a:ext cx="8597899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13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21.userapi.com/c855332/v855332545/251d7b/xkMPRMYjaQ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002" y="1944428"/>
            <a:ext cx="3600384" cy="2701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8" name="Picture 2" descr="https://educentr-kudrovo.vsevobr.ru/images/Documents/olimpic/vsosh_logo_17_geography_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9" t="5547" r="8767" b="12175"/>
          <a:stretch/>
        </p:blipFill>
        <p:spPr bwMode="auto">
          <a:xfrm>
            <a:off x="307975" y="2169360"/>
            <a:ext cx="25654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.ytimg.com/vi/IYmnMCZIIU8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8" t="10693" r="8902" b="9997"/>
          <a:stretch/>
        </p:blipFill>
        <p:spPr bwMode="auto">
          <a:xfrm>
            <a:off x="1946275" y="325517"/>
            <a:ext cx="254725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s://gboulicey1.ru/upload/iblock/fdb/fdbd1175fba288715b59453b141c6e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gboulicey1.ru/upload/iblock/fdb/fdbd1175fba288715b59453b141c6eb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t="12908" r="8165" b="9911"/>
          <a:stretch/>
        </p:blipFill>
        <p:spPr bwMode="auto">
          <a:xfrm>
            <a:off x="8844242" y="4307797"/>
            <a:ext cx="2908299" cy="130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10890" r="9700" b="10890"/>
          <a:stretch/>
        </p:blipFill>
        <p:spPr bwMode="auto">
          <a:xfrm>
            <a:off x="6197599" y="160338"/>
            <a:ext cx="3619501" cy="153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 descr="https://educentr-kudrovo.vsevobr.ru/images/Documents/olimpic/vsosh_logo_09_history_2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3" t="13119" r="13158" b="12400"/>
          <a:stretch/>
        </p:blipFill>
        <p:spPr bwMode="auto">
          <a:xfrm>
            <a:off x="155575" y="4599499"/>
            <a:ext cx="2852055" cy="140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sun9-82.userapi.com/impf/PWBB3bni3XzDoNhQ6H4rO8jYNVWIKvQZZ3W-NA/amwybcy_yNw.jpg?size=398x392&amp;quality=95&amp;sign=a832599678c0704a4547e9f732db6b82&amp;type=albu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 t="29591" r="6951" b="29157"/>
          <a:stretch/>
        </p:blipFill>
        <p:spPr bwMode="auto">
          <a:xfrm>
            <a:off x="9034742" y="1944428"/>
            <a:ext cx="2857502" cy="154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s://sun9-79.userapi.com/impf/Va0Uo2UOBXW5oiqznxt6vegmBsI4tcX7a4Rnmw/huCA2b4jgV8.jpg?size=1280x250&amp;quality=95&amp;sign=b069aa89aa2d93fe13effde78097ae64&amp;type=album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2" t="7467" r="15131"/>
          <a:stretch/>
        </p:blipFill>
        <p:spPr bwMode="auto">
          <a:xfrm>
            <a:off x="4600994" y="4825658"/>
            <a:ext cx="2692400" cy="15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895" y="3299790"/>
            <a:ext cx="6413500" cy="293591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smtClean="0"/>
              <a:t>Проект </a:t>
            </a:r>
            <a:r>
              <a:rPr lang="ru-RU" sz="1600" dirty="0"/>
              <a:t>Программы дня:</a:t>
            </a:r>
          </a:p>
          <a:p>
            <a:pPr marL="0" indent="0">
              <a:buNone/>
            </a:pPr>
            <a:r>
              <a:rPr lang="ru-RU" sz="1600" dirty="0" smtClean="0"/>
              <a:t>08.30 </a:t>
            </a:r>
            <a:r>
              <a:rPr lang="ru-RU" sz="1600" dirty="0"/>
              <a:t>– 10.30 – Экскурсии по лицею и общежитию</a:t>
            </a:r>
            <a:br>
              <a:rPr lang="ru-RU" sz="1600" dirty="0"/>
            </a:br>
            <a:r>
              <a:rPr lang="ru-RU" sz="1600" dirty="0"/>
              <a:t>08.30 – 13.00 – Проекты лицея</a:t>
            </a:r>
            <a:br>
              <a:rPr lang="ru-RU" sz="1600" dirty="0"/>
            </a:br>
            <a:r>
              <a:rPr lang="ru-RU" sz="1600" dirty="0"/>
              <a:t>09.00 – 11.00 – «</a:t>
            </a:r>
            <a:r>
              <a:rPr lang="ru-RU" sz="1600" dirty="0" err="1"/>
              <a:t>Астрофест</a:t>
            </a:r>
            <a:r>
              <a:rPr lang="ru-RU" sz="1600" dirty="0"/>
              <a:t>»</a:t>
            </a:r>
            <a:br>
              <a:rPr lang="ru-RU" sz="1600" dirty="0"/>
            </a:br>
            <a:r>
              <a:rPr lang="ru-RU" sz="1600" dirty="0"/>
              <a:t>10.30 – 11.00 – Линейка</a:t>
            </a:r>
            <a:br>
              <a:rPr lang="ru-RU" sz="1600" dirty="0"/>
            </a:br>
            <a:r>
              <a:rPr lang="ru-RU" sz="1600" dirty="0"/>
              <a:t>11.00 – 12.00 – Встреча родителей с Администрацией лицея</a:t>
            </a:r>
            <a:br>
              <a:rPr lang="ru-RU" sz="1600" dirty="0"/>
            </a:br>
            <a:r>
              <a:rPr lang="ru-RU" sz="1600" dirty="0"/>
              <a:t>09.00 – 12.30 – Консультации с психологом</a:t>
            </a:r>
            <a:br>
              <a:rPr lang="ru-RU" sz="1600" dirty="0"/>
            </a:br>
            <a:r>
              <a:rPr lang="ru-RU" sz="1600" dirty="0"/>
              <a:t>12.00 – 12.30 – Консультация по поступлению</a:t>
            </a:r>
            <a:br>
              <a:rPr lang="ru-RU" sz="1600" dirty="0"/>
            </a:br>
            <a:r>
              <a:rPr lang="ru-RU" sz="1600" dirty="0"/>
              <a:t>11.00 – 11.40 – Мастер-классы от педагогов</a:t>
            </a:r>
            <a:br>
              <a:rPr lang="ru-RU" sz="1600" dirty="0"/>
            </a:br>
            <a:r>
              <a:rPr lang="ru-RU" sz="1600" dirty="0"/>
              <a:t>12.00 – 12.40 – Площадки «Курчатов центр»</a:t>
            </a:r>
            <a:br>
              <a:rPr lang="ru-RU" sz="1600" dirty="0"/>
            </a:br>
            <a:r>
              <a:rPr lang="ru-RU" sz="1600" dirty="0"/>
              <a:t>12.40 – 13.00 – Чайная пауза</a:t>
            </a:r>
            <a:br>
              <a:rPr lang="ru-RU" sz="1600" dirty="0"/>
            </a:br>
            <a:r>
              <a:rPr lang="ru-RU" sz="1600" dirty="0"/>
              <a:t>13.00 – 14.00 – Творческий концерт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19615" y="1302891"/>
            <a:ext cx="39497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г. Челябинск, ул. Ворошилова, д.2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3" t="18378" r="5708" b="7593"/>
          <a:stretch/>
        </p:blipFill>
        <p:spPr bwMode="auto">
          <a:xfrm>
            <a:off x="7752617" y="2537314"/>
            <a:ext cx="3522333" cy="3649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s://sun2.is74.userapi.com/impf/f-IzPF-DITYWeXoIHzpUn3gPbgtBX7kCSBoEqg/-px3lj4wZN0.jpg?size=905x440&amp;quality=95&amp;sign=a22982f76be504d1481af0d219a8b212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4" y="125582"/>
            <a:ext cx="6412201" cy="311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29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лицея </a:t>
            </a:r>
            <a:r>
              <a:rPr lang="ru-RU" dirty="0" err="1" smtClean="0"/>
              <a:t>Вконтакте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vk.com/chomli74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6"/>
          <a:stretch/>
        </p:blipFill>
        <p:spPr bwMode="auto">
          <a:xfrm>
            <a:off x="4520863" y="1430271"/>
            <a:ext cx="7042193" cy="4905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http://qrcoder.ru/code/?https%3A%2F%2Fvk.com%2Fchomli74&amp;10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311543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ЧОМЛ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ЧОМЛИ</Template>
  <TotalTime>238</TotalTime>
  <Words>81</Words>
  <Application>Microsoft Office PowerPoint</Application>
  <PresentationFormat>Произвольный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шаблон ЧОМЛИ</vt:lpstr>
      <vt:lpstr>Презентация PowerPoint</vt:lpstr>
      <vt:lpstr>Государственное Бюджетное Общеобразовательное Учреждение  Челябинский Областной Многопрофильный Лицей-Интернат для одарённых детей</vt:lpstr>
      <vt:lpstr>Презентация PowerPoint</vt:lpstr>
      <vt:lpstr>Результаты регионального этапа ВсОШ 2021-2022</vt:lpstr>
      <vt:lpstr>Презентация PowerPoint</vt:lpstr>
      <vt:lpstr>Презентация PowerPoint</vt:lpstr>
      <vt:lpstr>Группа лицея Вконтакте vk.com/chomli74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27</cp:revision>
  <cp:lastPrinted>2022-04-08T09:46:40Z</cp:lastPrinted>
  <dcterms:created xsi:type="dcterms:W3CDTF">2021-08-26T10:35:17Z</dcterms:created>
  <dcterms:modified xsi:type="dcterms:W3CDTF">2022-04-19T07:45:21Z</dcterms:modified>
</cp:coreProperties>
</file>